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96DF0-7B96-44D7-B159-30BDCBB426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5AAEEF-AEF8-4D12-83E8-57182F574342}">
      <dgm:prSet/>
      <dgm:spPr/>
      <dgm:t>
        <a:bodyPr/>
        <a:lstStyle/>
        <a:p>
          <a:pPr>
            <a:defRPr cap="all"/>
          </a:pPr>
          <a:r>
            <a:rPr lang="de-DE"/>
            <a:t>Wartezeiten beim Bäcker</a:t>
          </a:r>
          <a:endParaRPr lang="en-US"/>
        </a:p>
      </dgm:t>
    </dgm:pt>
    <dgm:pt modelId="{C09321D9-12F0-4582-88C5-4435A562CFF5}" type="parTrans" cxnId="{C6A678F2-84E0-4B97-A85D-6F4570195AF0}">
      <dgm:prSet/>
      <dgm:spPr/>
      <dgm:t>
        <a:bodyPr/>
        <a:lstStyle/>
        <a:p>
          <a:endParaRPr lang="en-US"/>
        </a:p>
      </dgm:t>
    </dgm:pt>
    <dgm:pt modelId="{D951157A-4B69-4994-B2EE-0A91AFF4F16C}" type="sibTrans" cxnId="{C6A678F2-84E0-4B97-A85D-6F4570195AF0}">
      <dgm:prSet/>
      <dgm:spPr/>
      <dgm:t>
        <a:bodyPr/>
        <a:lstStyle/>
        <a:p>
          <a:endParaRPr lang="en-US"/>
        </a:p>
      </dgm:t>
    </dgm:pt>
    <dgm:pt modelId="{71DC6CE5-C816-4C24-A0C7-C28ABC70D925}">
      <dgm:prSet/>
      <dgm:spPr/>
      <dgm:t>
        <a:bodyPr/>
        <a:lstStyle/>
        <a:p>
          <a:pPr>
            <a:defRPr cap="all"/>
          </a:pPr>
          <a:r>
            <a:rPr lang="de-DE"/>
            <a:t>Bäcker ist an einem Ort gefangen</a:t>
          </a:r>
          <a:endParaRPr lang="en-US"/>
        </a:p>
      </dgm:t>
    </dgm:pt>
    <dgm:pt modelId="{541D1DB1-3AB0-4AA1-A82E-23675F3CA20D}" type="parTrans" cxnId="{6C61BC5A-862F-4A3E-8F95-C2C66C30C58E}">
      <dgm:prSet/>
      <dgm:spPr/>
      <dgm:t>
        <a:bodyPr/>
        <a:lstStyle/>
        <a:p>
          <a:endParaRPr lang="en-US"/>
        </a:p>
      </dgm:t>
    </dgm:pt>
    <dgm:pt modelId="{1F3A8FDC-4238-426C-9978-3084D9E26489}" type="sibTrans" cxnId="{6C61BC5A-862F-4A3E-8F95-C2C66C30C58E}">
      <dgm:prSet/>
      <dgm:spPr/>
      <dgm:t>
        <a:bodyPr/>
        <a:lstStyle/>
        <a:p>
          <a:endParaRPr lang="en-US"/>
        </a:p>
      </dgm:t>
    </dgm:pt>
    <dgm:pt modelId="{B6476BE9-101C-40AF-A977-A30E4E1370D8}">
      <dgm:prSet/>
      <dgm:spPr/>
      <dgm:t>
        <a:bodyPr/>
        <a:lstStyle/>
        <a:p>
          <a:pPr>
            <a:defRPr cap="all"/>
          </a:pPr>
          <a:r>
            <a:rPr lang="de-DE"/>
            <a:t>Bis man was hat ist es kalt</a:t>
          </a:r>
          <a:endParaRPr lang="en-US"/>
        </a:p>
      </dgm:t>
    </dgm:pt>
    <dgm:pt modelId="{5F96E217-10C5-4925-9A6F-1CDDD48F4735}" type="parTrans" cxnId="{386D61C4-E1C7-45F8-99A5-8A023BF39EE3}">
      <dgm:prSet/>
      <dgm:spPr/>
      <dgm:t>
        <a:bodyPr/>
        <a:lstStyle/>
        <a:p>
          <a:endParaRPr lang="en-US"/>
        </a:p>
      </dgm:t>
    </dgm:pt>
    <dgm:pt modelId="{C7626FE5-E2F9-4190-9943-0C7826C46D56}" type="sibTrans" cxnId="{386D61C4-E1C7-45F8-99A5-8A023BF39EE3}">
      <dgm:prSet/>
      <dgm:spPr/>
      <dgm:t>
        <a:bodyPr/>
        <a:lstStyle/>
        <a:p>
          <a:endParaRPr lang="en-US"/>
        </a:p>
      </dgm:t>
    </dgm:pt>
    <dgm:pt modelId="{5DAD06AC-1753-4C14-93D7-148E64B3DBDF}">
      <dgm:prSet/>
      <dgm:spPr/>
      <dgm:t>
        <a:bodyPr/>
        <a:lstStyle/>
        <a:p>
          <a:pPr>
            <a:defRPr cap="all"/>
          </a:pPr>
          <a:r>
            <a:rPr lang="de-DE"/>
            <a:t>Oft noch mit Bargeld</a:t>
          </a:r>
          <a:endParaRPr lang="en-US"/>
        </a:p>
      </dgm:t>
    </dgm:pt>
    <dgm:pt modelId="{6AB4FF49-2377-45E4-9680-305C3A1D49CD}" type="parTrans" cxnId="{0E245780-9C43-4396-BA14-56410A7D52ED}">
      <dgm:prSet/>
      <dgm:spPr/>
      <dgm:t>
        <a:bodyPr/>
        <a:lstStyle/>
        <a:p>
          <a:endParaRPr lang="en-US"/>
        </a:p>
      </dgm:t>
    </dgm:pt>
    <dgm:pt modelId="{B2D1D7D4-8FAE-4D08-9698-BB15C4194687}" type="sibTrans" cxnId="{0E245780-9C43-4396-BA14-56410A7D52ED}">
      <dgm:prSet/>
      <dgm:spPr/>
      <dgm:t>
        <a:bodyPr/>
        <a:lstStyle/>
        <a:p>
          <a:endParaRPr lang="en-US"/>
        </a:p>
      </dgm:t>
    </dgm:pt>
    <dgm:pt modelId="{F63267B8-2DED-4180-87DF-0174CF0EA26C}" type="pres">
      <dgm:prSet presAssocID="{D1196DF0-7B96-44D7-B159-30BDCBB426D8}" presName="root" presStyleCnt="0">
        <dgm:presLayoutVars>
          <dgm:dir/>
          <dgm:resizeHandles val="exact"/>
        </dgm:presLayoutVars>
      </dgm:prSet>
      <dgm:spPr/>
    </dgm:pt>
    <dgm:pt modelId="{360CCE20-1439-4667-AA47-D6CE7E646434}" type="pres">
      <dgm:prSet presAssocID="{C75AAEEF-AEF8-4D12-83E8-57182F574342}" presName="compNode" presStyleCnt="0"/>
      <dgm:spPr/>
    </dgm:pt>
    <dgm:pt modelId="{67C1E09F-0EBE-43E1-8352-98B3D97416A9}" type="pres">
      <dgm:prSet presAssocID="{C75AAEEF-AEF8-4D12-83E8-57182F574342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74F225F-D3B9-49DA-99D1-F6A974EF771D}" type="pres">
      <dgm:prSet presAssocID="{C75AAEEF-AEF8-4D12-83E8-57182F5743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pcake"/>
        </a:ext>
      </dgm:extLst>
    </dgm:pt>
    <dgm:pt modelId="{ACDD2FEB-FC11-4D0A-9BE8-2E2BE2F8BD4F}" type="pres">
      <dgm:prSet presAssocID="{C75AAEEF-AEF8-4D12-83E8-57182F574342}" presName="spaceRect" presStyleCnt="0"/>
      <dgm:spPr/>
    </dgm:pt>
    <dgm:pt modelId="{5C0482CE-9741-4FFA-9F69-05F1A3F43AD8}" type="pres">
      <dgm:prSet presAssocID="{C75AAEEF-AEF8-4D12-83E8-57182F574342}" presName="textRect" presStyleLbl="revTx" presStyleIdx="0" presStyleCnt="4">
        <dgm:presLayoutVars>
          <dgm:chMax val="1"/>
          <dgm:chPref val="1"/>
        </dgm:presLayoutVars>
      </dgm:prSet>
      <dgm:spPr/>
    </dgm:pt>
    <dgm:pt modelId="{E9C17CF5-FF2B-4840-A5D6-1453AE7DDE4E}" type="pres">
      <dgm:prSet presAssocID="{D951157A-4B69-4994-B2EE-0A91AFF4F16C}" presName="sibTrans" presStyleCnt="0"/>
      <dgm:spPr/>
    </dgm:pt>
    <dgm:pt modelId="{BDC20611-82E8-4F13-B4DF-C4E493075584}" type="pres">
      <dgm:prSet presAssocID="{71DC6CE5-C816-4C24-A0C7-C28ABC70D925}" presName="compNode" presStyleCnt="0"/>
      <dgm:spPr/>
    </dgm:pt>
    <dgm:pt modelId="{AD0A9A01-9D98-4B8B-8BA1-177C8FC25EC9}" type="pres">
      <dgm:prSet presAssocID="{71DC6CE5-C816-4C24-A0C7-C28ABC70D9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2BA1F7A-4006-451E-8AD5-BB27884BE4D9}" type="pres">
      <dgm:prSet presAssocID="{71DC6CE5-C816-4C24-A0C7-C28ABC70D9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DE2F6605-2BAA-4056-9195-FE29CDB60057}" type="pres">
      <dgm:prSet presAssocID="{71DC6CE5-C816-4C24-A0C7-C28ABC70D925}" presName="spaceRect" presStyleCnt="0"/>
      <dgm:spPr/>
    </dgm:pt>
    <dgm:pt modelId="{454207FA-C7E1-40C9-8903-6FFE05B7B284}" type="pres">
      <dgm:prSet presAssocID="{71DC6CE5-C816-4C24-A0C7-C28ABC70D925}" presName="textRect" presStyleLbl="revTx" presStyleIdx="1" presStyleCnt="4">
        <dgm:presLayoutVars>
          <dgm:chMax val="1"/>
          <dgm:chPref val="1"/>
        </dgm:presLayoutVars>
      </dgm:prSet>
      <dgm:spPr/>
    </dgm:pt>
    <dgm:pt modelId="{C78A40C8-3AD4-4AA8-8326-855F13E64674}" type="pres">
      <dgm:prSet presAssocID="{1F3A8FDC-4238-426C-9978-3084D9E26489}" presName="sibTrans" presStyleCnt="0"/>
      <dgm:spPr/>
    </dgm:pt>
    <dgm:pt modelId="{5DB1D7F4-C757-4E7D-8F0E-48F0CD1BF216}" type="pres">
      <dgm:prSet presAssocID="{B6476BE9-101C-40AF-A977-A30E4E1370D8}" presName="compNode" presStyleCnt="0"/>
      <dgm:spPr/>
    </dgm:pt>
    <dgm:pt modelId="{D63B9A04-6947-4343-89AA-48F3782F4440}" type="pres">
      <dgm:prSet presAssocID="{B6476BE9-101C-40AF-A977-A30E4E1370D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7D76F09-231F-4A33-9F77-2BFDBA7C28DE}" type="pres">
      <dgm:prSet presAssocID="{B6476BE9-101C-40AF-A977-A30E4E1370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neeflocke"/>
        </a:ext>
      </dgm:extLst>
    </dgm:pt>
    <dgm:pt modelId="{7516B528-0F2F-4985-A634-4082FD843816}" type="pres">
      <dgm:prSet presAssocID="{B6476BE9-101C-40AF-A977-A30E4E1370D8}" presName="spaceRect" presStyleCnt="0"/>
      <dgm:spPr/>
    </dgm:pt>
    <dgm:pt modelId="{CAC2FF76-D825-4471-9949-7F3EF208BEF2}" type="pres">
      <dgm:prSet presAssocID="{B6476BE9-101C-40AF-A977-A30E4E1370D8}" presName="textRect" presStyleLbl="revTx" presStyleIdx="2" presStyleCnt="4">
        <dgm:presLayoutVars>
          <dgm:chMax val="1"/>
          <dgm:chPref val="1"/>
        </dgm:presLayoutVars>
      </dgm:prSet>
      <dgm:spPr/>
    </dgm:pt>
    <dgm:pt modelId="{AF66C29F-1DDC-4349-A0E9-46FB3ACAA878}" type="pres">
      <dgm:prSet presAssocID="{C7626FE5-E2F9-4190-9943-0C7826C46D56}" presName="sibTrans" presStyleCnt="0"/>
      <dgm:spPr/>
    </dgm:pt>
    <dgm:pt modelId="{24BB9DA9-20B2-440E-8B80-C49F90ED2525}" type="pres">
      <dgm:prSet presAssocID="{5DAD06AC-1753-4C14-93D7-148E64B3DBDF}" presName="compNode" presStyleCnt="0"/>
      <dgm:spPr/>
    </dgm:pt>
    <dgm:pt modelId="{795E15D8-5647-4FC1-B1D9-01EE16899100}" type="pres">
      <dgm:prSet presAssocID="{5DAD06AC-1753-4C14-93D7-148E64B3DBD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41D8CA3-CF87-469B-83CC-F14A496FA083}" type="pres">
      <dgm:prSet presAssocID="{5DAD06AC-1753-4C14-93D7-148E64B3DBD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9323415E-16FF-48B6-9B0C-ABF72E91444E}" type="pres">
      <dgm:prSet presAssocID="{5DAD06AC-1753-4C14-93D7-148E64B3DBDF}" presName="spaceRect" presStyleCnt="0"/>
      <dgm:spPr/>
    </dgm:pt>
    <dgm:pt modelId="{811CB210-A4F2-444D-9FDB-D662959B8301}" type="pres">
      <dgm:prSet presAssocID="{5DAD06AC-1753-4C14-93D7-148E64B3DBD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6EAC6D-CE81-487F-AA15-A22DA41D016F}" type="presOf" srcId="{D1196DF0-7B96-44D7-B159-30BDCBB426D8}" destId="{F63267B8-2DED-4180-87DF-0174CF0EA26C}" srcOrd="0" destOrd="0" presId="urn:microsoft.com/office/officeart/2018/5/layout/IconLeafLabelList"/>
    <dgm:cxn modelId="{A9E24852-87A1-46D8-9781-B3A31C8B855D}" type="presOf" srcId="{B6476BE9-101C-40AF-A977-A30E4E1370D8}" destId="{CAC2FF76-D825-4471-9949-7F3EF208BEF2}" srcOrd="0" destOrd="0" presId="urn:microsoft.com/office/officeart/2018/5/layout/IconLeafLabelList"/>
    <dgm:cxn modelId="{29E2DE74-36C9-4909-9E36-5DE40B22B356}" type="presOf" srcId="{71DC6CE5-C816-4C24-A0C7-C28ABC70D925}" destId="{454207FA-C7E1-40C9-8903-6FFE05B7B284}" srcOrd="0" destOrd="0" presId="urn:microsoft.com/office/officeart/2018/5/layout/IconLeafLabelList"/>
    <dgm:cxn modelId="{6C61BC5A-862F-4A3E-8F95-C2C66C30C58E}" srcId="{D1196DF0-7B96-44D7-B159-30BDCBB426D8}" destId="{71DC6CE5-C816-4C24-A0C7-C28ABC70D925}" srcOrd="1" destOrd="0" parTransId="{541D1DB1-3AB0-4AA1-A82E-23675F3CA20D}" sibTransId="{1F3A8FDC-4238-426C-9978-3084D9E26489}"/>
    <dgm:cxn modelId="{8DFCD95A-0D1E-4408-A7D4-E7E2FB1125F7}" type="presOf" srcId="{C75AAEEF-AEF8-4D12-83E8-57182F574342}" destId="{5C0482CE-9741-4FFA-9F69-05F1A3F43AD8}" srcOrd="0" destOrd="0" presId="urn:microsoft.com/office/officeart/2018/5/layout/IconLeafLabelList"/>
    <dgm:cxn modelId="{0E245780-9C43-4396-BA14-56410A7D52ED}" srcId="{D1196DF0-7B96-44D7-B159-30BDCBB426D8}" destId="{5DAD06AC-1753-4C14-93D7-148E64B3DBDF}" srcOrd="3" destOrd="0" parTransId="{6AB4FF49-2377-45E4-9680-305C3A1D49CD}" sibTransId="{B2D1D7D4-8FAE-4D08-9698-BB15C4194687}"/>
    <dgm:cxn modelId="{FEAD7AC3-BFBA-40C7-BADA-859AD573B297}" type="presOf" srcId="{5DAD06AC-1753-4C14-93D7-148E64B3DBDF}" destId="{811CB210-A4F2-444D-9FDB-D662959B8301}" srcOrd="0" destOrd="0" presId="urn:microsoft.com/office/officeart/2018/5/layout/IconLeafLabelList"/>
    <dgm:cxn modelId="{386D61C4-E1C7-45F8-99A5-8A023BF39EE3}" srcId="{D1196DF0-7B96-44D7-B159-30BDCBB426D8}" destId="{B6476BE9-101C-40AF-A977-A30E4E1370D8}" srcOrd="2" destOrd="0" parTransId="{5F96E217-10C5-4925-9A6F-1CDDD48F4735}" sibTransId="{C7626FE5-E2F9-4190-9943-0C7826C46D56}"/>
    <dgm:cxn modelId="{C6A678F2-84E0-4B97-A85D-6F4570195AF0}" srcId="{D1196DF0-7B96-44D7-B159-30BDCBB426D8}" destId="{C75AAEEF-AEF8-4D12-83E8-57182F574342}" srcOrd="0" destOrd="0" parTransId="{C09321D9-12F0-4582-88C5-4435A562CFF5}" sibTransId="{D951157A-4B69-4994-B2EE-0A91AFF4F16C}"/>
    <dgm:cxn modelId="{D23245BB-B44B-4923-99E0-2A7280841F21}" type="presParOf" srcId="{F63267B8-2DED-4180-87DF-0174CF0EA26C}" destId="{360CCE20-1439-4667-AA47-D6CE7E646434}" srcOrd="0" destOrd="0" presId="urn:microsoft.com/office/officeart/2018/5/layout/IconLeafLabelList"/>
    <dgm:cxn modelId="{8C02B514-8480-4A66-A08F-07B84AE4A3ED}" type="presParOf" srcId="{360CCE20-1439-4667-AA47-D6CE7E646434}" destId="{67C1E09F-0EBE-43E1-8352-98B3D97416A9}" srcOrd="0" destOrd="0" presId="urn:microsoft.com/office/officeart/2018/5/layout/IconLeafLabelList"/>
    <dgm:cxn modelId="{951AF671-2CC7-4CE1-B1B5-6ED34EACA648}" type="presParOf" srcId="{360CCE20-1439-4667-AA47-D6CE7E646434}" destId="{B74F225F-D3B9-49DA-99D1-F6A974EF771D}" srcOrd="1" destOrd="0" presId="urn:microsoft.com/office/officeart/2018/5/layout/IconLeafLabelList"/>
    <dgm:cxn modelId="{0C0DF49C-0DC6-4A63-B9B1-26A476E04F45}" type="presParOf" srcId="{360CCE20-1439-4667-AA47-D6CE7E646434}" destId="{ACDD2FEB-FC11-4D0A-9BE8-2E2BE2F8BD4F}" srcOrd="2" destOrd="0" presId="urn:microsoft.com/office/officeart/2018/5/layout/IconLeafLabelList"/>
    <dgm:cxn modelId="{2E131DD9-4E0C-4A22-99A5-C6B46223040B}" type="presParOf" srcId="{360CCE20-1439-4667-AA47-D6CE7E646434}" destId="{5C0482CE-9741-4FFA-9F69-05F1A3F43AD8}" srcOrd="3" destOrd="0" presId="urn:microsoft.com/office/officeart/2018/5/layout/IconLeafLabelList"/>
    <dgm:cxn modelId="{124E2D95-0A0C-4428-A26D-CF3600025374}" type="presParOf" srcId="{F63267B8-2DED-4180-87DF-0174CF0EA26C}" destId="{E9C17CF5-FF2B-4840-A5D6-1453AE7DDE4E}" srcOrd="1" destOrd="0" presId="urn:microsoft.com/office/officeart/2018/5/layout/IconLeafLabelList"/>
    <dgm:cxn modelId="{0788B214-8A21-4882-B89E-BE2D0899DB98}" type="presParOf" srcId="{F63267B8-2DED-4180-87DF-0174CF0EA26C}" destId="{BDC20611-82E8-4F13-B4DF-C4E493075584}" srcOrd="2" destOrd="0" presId="urn:microsoft.com/office/officeart/2018/5/layout/IconLeafLabelList"/>
    <dgm:cxn modelId="{EE406F2A-0F98-4B9D-9DB4-BA981B023395}" type="presParOf" srcId="{BDC20611-82E8-4F13-B4DF-C4E493075584}" destId="{AD0A9A01-9D98-4B8B-8BA1-177C8FC25EC9}" srcOrd="0" destOrd="0" presId="urn:microsoft.com/office/officeart/2018/5/layout/IconLeafLabelList"/>
    <dgm:cxn modelId="{8FDEAFB8-D741-45F9-8DA1-BCFDEBD5FAA3}" type="presParOf" srcId="{BDC20611-82E8-4F13-B4DF-C4E493075584}" destId="{02BA1F7A-4006-451E-8AD5-BB27884BE4D9}" srcOrd="1" destOrd="0" presId="urn:microsoft.com/office/officeart/2018/5/layout/IconLeafLabelList"/>
    <dgm:cxn modelId="{3F6BD465-5B6C-4341-A4C6-6697195EADF8}" type="presParOf" srcId="{BDC20611-82E8-4F13-B4DF-C4E493075584}" destId="{DE2F6605-2BAA-4056-9195-FE29CDB60057}" srcOrd="2" destOrd="0" presId="urn:microsoft.com/office/officeart/2018/5/layout/IconLeafLabelList"/>
    <dgm:cxn modelId="{ABAA34BA-0E6E-4CB7-A7E2-594964E12FFA}" type="presParOf" srcId="{BDC20611-82E8-4F13-B4DF-C4E493075584}" destId="{454207FA-C7E1-40C9-8903-6FFE05B7B284}" srcOrd="3" destOrd="0" presId="urn:microsoft.com/office/officeart/2018/5/layout/IconLeafLabelList"/>
    <dgm:cxn modelId="{FF61A5A6-43DC-4B4B-8399-AC372E23DE5D}" type="presParOf" srcId="{F63267B8-2DED-4180-87DF-0174CF0EA26C}" destId="{C78A40C8-3AD4-4AA8-8326-855F13E64674}" srcOrd="3" destOrd="0" presId="urn:microsoft.com/office/officeart/2018/5/layout/IconLeafLabelList"/>
    <dgm:cxn modelId="{2658CD11-F6AB-4DEF-B954-61FDEAB306FF}" type="presParOf" srcId="{F63267B8-2DED-4180-87DF-0174CF0EA26C}" destId="{5DB1D7F4-C757-4E7D-8F0E-48F0CD1BF216}" srcOrd="4" destOrd="0" presId="urn:microsoft.com/office/officeart/2018/5/layout/IconLeafLabelList"/>
    <dgm:cxn modelId="{0A3AE24D-64AA-4577-9246-05B384C5511E}" type="presParOf" srcId="{5DB1D7F4-C757-4E7D-8F0E-48F0CD1BF216}" destId="{D63B9A04-6947-4343-89AA-48F3782F4440}" srcOrd="0" destOrd="0" presId="urn:microsoft.com/office/officeart/2018/5/layout/IconLeafLabelList"/>
    <dgm:cxn modelId="{568502B5-4FB7-4B50-96B9-42C9A8B46BD0}" type="presParOf" srcId="{5DB1D7F4-C757-4E7D-8F0E-48F0CD1BF216}" destId="{97D76F09-231F-4A33-9F77-2BFDBA7C28DE}" srcOrd="1" destOrd="0" presId="urn:microsoft.com/office/officeart/2018/5/layout/IconLeafLabelList"/>
    <dgm:cxn modelId="{FFB84C12-0E2C-4665-979A-AFA4DE8BA7B3}" type="presParOf" srcId="{5DB1D7F4-C757-4E7D-8F0E-48F0CD1BF216}" destId="{7516B528-0F2F-4985-A634-4082FD843816}" srcOrd="2" destOrd="0" presId="urn:microsoft.com/office/officeart/2018/5/layout/IconLeafLabelList"/>
    <dgm:cxn modelId="{B2DA9533-085D-42D9-A58B-F55A2008D2E5}" type="presParOf" srcId="{5DB1D7F4-C757-4E7D-8F0E-48F0CD1BF216}" destId="{CAC2FF76-D825-4471-9949-7F3EF208BEF2}" srcOrd="3" destOrd="0" presId="urn:microsoft.com/office/officeart/2018/5/layout/IconLeafLabelList"/>
    <dgm:cxn modelId="{D3E3082B-B9F7-4EDC-A804-B8CA5C862BE5}" type="presParOf" srcId="{F63267B8-2DED-4180-87DF-0174CF0EA26C}" destId="{AF66C29F-1DDC-4349-A0E9-46FB3ACAA878}" srcOrd="5" destOrd="0" presId="urn:microsoft.com/office/officeart/2018/5/layout/IconLeafLabelList"/>
    <dgm:cxn modelId="{FCA3B926-38F8-43A8-BE35-FEE640E98D5F}" type="presParOf" srcId="{F63267B8-2DED-4180-87DF-0174CF0EA26C}" destId="{24BB9DA9-20B2-440E-8B80-C49F90ED2525}" srcOrd="6" destOrd="0" presId="urn:microsoft.com/office/officeart/2018/5/layout/IconLeafLabelList"/>
    <dgm:cxn modelId="{66C2ACC3-A991-4F7A-A319-CFF039C8BAC8}" type="presParOf" srcId="{24BB9DA9-20B2-440E-8B80-C49F90ED2525}" destId="{795E15D8-5647-4FC1-B1D9-01EE16899100}" srcOrd="0" destOrd="0" presId="urn:microsoft.com/office/officeart/2018/5/layout/IconLeafLabelList"/>
    <dgm:cxn modelId="{1DA463CA-67FC-4474-BC8A-2CFE4A5A0741}" type="presParOf" srcId="{24BB9DA9-20B2-440E-8B80-C49F90ED2525}" destId="{241D8CA3-CF87-469B-83CC-F14A496FA083}" srcOrd="1" destOrd="0" presId="urn:microsoft.com/office/officeart/2018/5/layout/IconLeafLabelList"/>
    <dgm:cxn modelId="{915D38A4-BB03-4674-A873-3704859057E6}" type="presParOf" srcId="{24BB9DA9-20B2-440E-8B80-C49F90ED2525}" destId="{9323415E-16FF-48B6-9B0C-ABF72E91444E}" srcOrd="2" destOrd="0" presId="urn:microsoft.com/office/officeart/2018/5/layout/IconLeafLabelList"/>
    <dgm:cxn modelId="{0AD64567-09BD-4D78-9DAC-0C721F8EE87B}" type="presParOf" srcId="{24BB9DA9-20B2-440E-8B80-C49F90ED2525}" destId="{811CB210-A4F2-444D-9FDB-D662959B830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05C69F-2C4F-4F45-8707-FD35F63ABB2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512A1066-0212-4E00-AB57-F85CE02C068A}">
      <dgm:prSet/>
      <dgm:spPr/>
      <dgm:t>
        <a:bodyPr/>
        <a:lstStyle/>
        <a:p>
          <a:pPr>
            <a:defRPr cap="all"/>
          </a:pPr>
          <a:r>
            <a:rPr lang="de-DE"/>
            <a:t>Digitaler Backwarenautomat</a:t>
          </a:r>
          <a:endParaRPr lang="en-US"/>
        </a:p>
      </dgm:t>
    </dgm:pt>
    <dgm:pt modelId="{FEE0233A-8B94-40FE-A00E-7CC51AB32C42}" type="parTrans" cxnId="{72C6B98B-C60C-463D-97D8-FDFEB3B85908}">
      <dgm:prSet/>
      <dgm:spPr/>
      <dgm:t>
        <a:bodyPr/>
        <a:lstStyle/>
        <a:p>
          <a:endParaRPr lang="en-US"/>
        </a:p>
      </dgm:t>
    </dgm:pt>
    <dgm:pt modelId="{C6B30151-FF9D-44F8-B66F-66D2EE9CE324}" type="sibTrans" cxnId="{72C6B98B-C60C-463D-97D8-FDFEB3B85908}">
      <dgm:prSet/>
      <dgm:spPr/>
      <dgm:t>
        <a:bodyPr/>
        <a:lstStyle/>
        <a:p>
          <a:endParaRPr lang="en-US"/>
        </a:p>
      </dgm:t>
    </dgm:pt>
    <dgm:pt modelId="{D4A42C39-FE66-4198-80A6-CB9FD4593853}">
      <dgm:prSet/>
      <dgm:spPr/>
      <dgm:t>
        <a:bodyPr/>
        <a:lstStyle/>
        <a:p>
          <a:pPr>
            <a:defRPr cap="all"/>
          </a:pPr>
          <a:r>
            <a:rPr lang="de-DE"/>
            <a:t>Einfache Benutzung</a:t>
          </a:r>
          <a:endParaRPr lang="en-US"/>
        </a:p>
      </dgm:t>
    </dgm:pt>
    <dgm:pt modelId="{6D393173-4F22-46CF-A13F-91C7407FA136}" type="parTrans" cxnId="{B2B65279-DA9B-4A22-8219-5249BCDEE971}">
      <dgm:prSet/>
      <dgm:spPr/>
      <dgm:t>
        <a:bodyPr/>
        <a:lstStyle/>
        <a:p>
          <a:endParaRPr lang="en-US"/>
        </a:p>
      </dgm:t>
    </dgm:pt>
    <dgm:pt modelId="{3E3503DE-E097-4E69-A150-FCB01B911714}" type="sibTrans" cxnId="{B2B65279-DA9B-4A22-8219-5249BCDEE971}">
      <dgm:prSet/>
      <dgm:spPr/>
      <dgm:t>
        <a:bodyPr/>
        <a:lstStyle/>
        <a:p>
          <a:endParaRPr lang="en-US"/>
        </a:p>
      </dgm:t>
    </dgm:pt>
    <dgm:pt modelId="{B62A8C92-DD09-4793-806E-6911EFAE6B83}">
      <dgm:prSet/>
      <dgm:spPr/>
      <dgm:t>
        <a:bodyPr/>
        <a:lstStyle/>
        <a:p>
          <a:pPr>
            <a:defRPr cap="all"/>
          </a:pPr>
          <a:r>
            <a:rPr lang="de-DE"/>
            <a:t>Einfache Installation </a:t>
          </a:r>
          <a:endParaRPr lang="en-US"/>
        </a:p>
      </dgm:t>
    </dgm:pt>
    <dgm:pt modelId="{11B21E10-A0A2-4A60-9058-DAC4A37025BD}" type="parTrans" cxnId="{C114DFF6-9BB8-49D2-886C-A65713A71703}">
      <dgm:prSet/>
      <dgm:spPr/>
      <dgm:t>
        <a:bodyPr/>
        <a:lstStyle/>
        <a:p>
          <a:endParaRPr lang="en-US"/>
        </a:p>
      </dgm:t>
    </dgm:pt>
    <dgm:pt modelId="{0E8E69DD-0BD5-4CE5-B539-792F161F6DD8}" type="sibTrans" cxnId="{C114DFF6-9BB8-49D2-886C-A65713A71703}">
      <dgm:prSet/>
      <dgm:spPr/>
      <dgm:t>
        <a:bodyPr/>
        <a:lstStyle/>
        <a:p>
          <a:endParaRPr lang="en-US"/>
        </a:p>
      </dgm:t>
    </dgm:pt>
    <dgm:pt modelId="{860D3F61-2CC6-433C-B06D-2695B74D6295}">
      <dgm:prSet/>
      <dgm:spPr/>
      <dgm:t>
        <a:bodyPr/>
        <a:lstStyle/>
        <a:p>
          <a:pPr>
            <a:defRPr cap="all"/>
          </a:pPr>
          <a:r>
            <a:rPr lang="de-DE"/>
            <a:t>Schneller und leckerer Prozess</a:t>
          </a:r>
          <a:endParaRPr lang="en-US"/>
        </a:p>
      </dgm:t>
    </dgm:pt>
    <dgm:pt modelId="{21724391-1C40-4E20-B74C-BB62438F474F}" type="parTrans" cxnId="{CEB7DF33-1561-4E46-8DA2-A441E03829F7}">
      <dgm:prSet/>
      <dgm:spPr/>
      <dgm:t>
        <a:bodyPr/>
        <a:lstStyle/>
        <a:p>
          <a:endParaRPr lang="en-US"/>
        </a:p>
      </dgm:t>
    </dgm:pt>
    <dgm:pt modelId="{FA500A24-9C5F-47FC-92F5-5FEEB5CD2B33}" type="sibTrans" cxnId="{CEB7DF33-1561-4E46-8DA2-A441E03829F7}">
      <dgm:prSet/>
      <dgm:spPr/>
      <dgm:t>
        <a:bodyPr/>
        <a:lstStyle/>
        <a:p>
          <a:endParaRPr lang="en-US"/>
        </a:p>
      </dgm:t>
    </dgm:pt>
    <dgm:pt modelId="{15F54400-896D-4197-935A-6EEC6B166AC2}" type="pres">
      <dgm:prSet presAssocID="{DE05C69F-2C4F-4F45-8707-FD35F63ABB25}" presName="root" presStyleCnt="0">
        <dgm:presLayoutVars>
          <dgm:dir/>
          <dgm:resizeHandles val="exact"/>
        </dgm:presLayoutVars>
      </dgm:prSet>
      <dgm:spPr/>
    </dgm:pt>
    <dgm:pt modelId="{F7B02571-B12E-44DE-B4C7-50DA884EE9A2}" type="pres">
      <dgm:prSet presAssocID="{512A1066-0212-4E00-AB57-F85CE02C068A}" presName="compNode" presStyleCnt="0"/>
      <dgm:spPr/>
    </dgm:pt>
    <dgm:pt modelId="{E68655C6-3CE6-48E4-BC5D-46F880C1E08A}" type="pres">
      <dgm:prSet presAssocID="{512A1066-0212-4E00-AB57-F85CE02C068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390EBEC-DB2D-445A-863D-C977AAA30035}" type="pres">
      <dgm:prSet presAssocID="{512A1066-0212-4E00-AB57-F85CE02C06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CF598A8-7AE6-4B7B-A670-7DCCCFE91A31}" type="pres">
      <dgm:prSet presAssocID="{512A1066-0212-4E00-AB57-F85CE02C068A}" presName="spaceRect" presStyleCnt="0"/>
      <dgm:spPr/>
    </dgm:pt>
    <dgm:pt modelId="{B82B3808-2A27-49A3-9D3F-83809F7A6666}" type="pres">
      <dgm:prSet presAssocID="{512A1066-0212-4E00-AB57-F85CE02C068A}" presName="textRect" presStyleLbl="revTx" presStyleIdx="0" presStyleCnt="4">
        <dgm:presLayoutVars>
          <dgm:chMax val="1"/>
          <dgm:chPref val="1"/>
        </dgm:presLayoutVars>
      </dgm:prSet>
      <dgm:spPr/>
    </dgm:pt>
    <dgm:pt modelId="{C43A3C99-8BE3-4DC5-832D-977D84F992F5}" type="pres">
      <dgm:prSet presAssocID="{C6B30151-FF9D-44F8-B66F-66D2EE9CE324}" presName="sibTrans" presStyleCnt="0"/>
      <dgm:spPr/>
    </dgm:pt>
    <dgm:pt modelId="{1DDAF5BF-0C21-402C-870A-5289994BA9AD}" type="pres">
      <dgm:prSet presAssocID="{D4A42C39-FE66-4198-80A6-CB9FD4593853}" presName="compNode" presStyleCnt="0"/>
      <dgm:spPr/>
    </dgm:pt>
    <dgm:pt modelId="{6EECAF31-3C4D-459E-9C9B-A65CDA670FAD}" type="pres">
      <dgm:prSet presAssocID="{D4A42C39-FE66-4198-80A6-CB9FD4593853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F591E0-C936-4FB2-A56C-CDA091F25FE3}" type="pres">
      <dgm:prSet presAssocID="{D4A42C39-FE66-4198-80A6-CB9FD459385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C865604-5D5F-436B-B5C3-D82D786830D0}" type="pres">
      <dgm:prSet presAssocID="{D4A42C39-FE66-4198-80A6-CB9FD4593853}" presName="spaceRect" presStyleCnt="0"/>
      <dgm:spPr/>
    </dgm:pt>
    <dgm:pt modelId="{FE12D3FB-F4C4-4119-A617-EFA830258883}" type="pres">
      <dgm:prSet presAssocID="{D4A42C39-FE66-4198-80A6-CB9FD4593853}" presName="textRect" presStyleLbl="revTx" presStyleIdx="1" presStyleCnt="4">
        <dgm:presLayoutVars>
          <dgm:chMax val="1"/>
          <dgm:chPref val="1"/>
        </dgm:presLayoutVars>
      </dgm:prSet>
      <dgm:spPr/>
    </dgm:pt>
    <dgm:pt modelId="{50D0EA16-4FDC-4E7F-B707-D78E39D6010E}" type="pres">
      <dgm:prSet presAssocID="{3E3503DE-E097-4E69-A150-FCB01B911714}" presName="sibTrans" presStyleCnt="0"/>
      <dgm:spPr/>
    </dgm:pt>
    <dgm:pt modelId="{85191236-E37C-44B2-AD39-2AD6F69B8F0C}" type="pres">
      <dgm:prSet presAssocID="{B62A8C92-DD09-4793-806E-6911EFAE6B83}" presName="compNode" presStyleCnt="0"/>
      <dgm:spPr/>
    </dgm:pt>
    <dgm:pt modelId="{0C4582F7-DBDC-4ABD-A6BB-58588032B6CD}" type="pres">
      <dgm:prSet presAssocID="{B62A8C92-DD09-4793-806E-6911EFAE6B83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C469689-B75B-457A-9E1E-948A963634AD}" type="pres">
      <dgm:prSet presAssocID="{B62A8C92-DD09-4793-806E-6911EFAE6B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53BD1D4-E587-4F84-BBF3-B054A27FA27F}" type="pres">
      <dgm:prSet presAssocID="{B62A8C92-DD09-4793-806E-6911EFAE6B83}" presName="spaceRect" presStyleCnt="0"/>
      <dgm:spPr/>
    </dgm:pt>
    <dgm:pt modelId="{41D52AB5-1D58-4471-BEEC-BD1287E0DE52}" type="pres">
      <dgm:prSet presAssocID="{B62A8C92-DD09-4793-806E-6911EFAE6B83}" presName="textRect" presStyleLbl="revTx" presStyleIdx="2" presStyleCnt="4">
        <dgm:presLayoutVars>
          <dgm:chMax val="1"/>
          <dgm:chPref val="1"/>
        </dgm:presLayoutVars>
      </dgm:prSet>
      <dgm:spPr/>
    </dgm:pt>
    <dgm:pt modelId="{9530B805-9A61-4473-BCAC-49ED86D5D375}" type="pres">
      <dgm:prSet presAssocID="{0E8E69DD-0BD5-4CE5-B539-792F161F6DD8}" presName="sibTrans" presStyleCnt="0"/>
      <dgm:spPr/>
    </dgm:pt>
    <dgm:pt modelId="{78B8ED4F-EC8E-4708-8FCE-14F9F208004B}" type="pres">
      <dgm:prSet presAssocID="{860D3F61-2CC6-433C-B06D-2695B74D6295}" presName="compNode" presStyleCnt="0"/>
      <dgm:spPr/>
    </dgm:pt>
    <dgm:pt modelId="{1D8DFDF0-556D-4719-A76C-08E9DDBE615E}" type="pres">
      <dgm:prSet presAssocID="{860D3F61-2CC6-433C-B06D-2695B74D6295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6C8551D-506A-4F40-AA7E-4573355E8D4C}" type="pres">
      <dgm:prSet presAssocID="{860D3F61-2CC6-433C-B06D-2695B74D62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puhr"/>
        </a:ext>
      </dgm:extLst>
    </dgm:pt>
    <dgm:pt modelId="{100A5F69-3CEF-4F63-84F3-D6A28FA950C4}" type="pres">
      <dgm:prSet presAssocID="{860D3F61-2CC6-433C-B06D-2695B74D6295}" presName="spaceRect" presStyleCnt="0"/>
      <dgm:spPr/>
    </dgm:pt>
    <dgm:pt modelId="{A9F66D38-9919-4974-9C32-9EB5D2DD6E3E}" type="pres">
      <dgm:prSet presAssocID="{860D3F61-2CC6-433C-B06D-2695B74D62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B7DF33-1561-4E46-8DA2-A441E03829F7}" srcId="{DE05C69F-2C4F-4F45-8707-FD35F63ABB25}" destId="{860D3F61-2CC6-433C-B06D-2695B74D6295}" srcOrd="3" destOrd="0" parTransId="{21724391-1C40-4E20-B74C-BB62438F474F}" sibTransId="{FA500A24-9C5F-47FC-92F5-5FEEB5CD2B33}"/>
    <dgm:cxn modelId="{E6FD583D-5694-4C64-96FE-AD552353E722}" type="presOf" srcId="{512A1066-0212-4E00-AB57-F85CE02C068A}" destId="{B82B3808-2A27-49A3-9D3F-83809F7A6666}" srcOrd="0" destOrd="0" presId="urn:microsoft.com/office/officeart/2018/5/layout/IconLeafLabelList"/>
    <dgm:cxn modelId="{B2B65279-DA9B-4A22-8219-5249BCDEE971}" srcId="{DE05C69F-2C4F-4F45-8707-FD35F63ABB25}" destId="{D4A42C39-FE66-4198-80A6-CB9FD4593853}" srcOrd="1" destOrd="0" parTransId="{6D393173-4F22-46CF-A13F-91C7407FA136}" sibTransId="{3E3503DE-E097-4E69-A150-FCB01B911714}"/>
    <dgm:cxn modelId="{72C6B98B-C60C-463D-97D8-FDFEB3B85908}" srcId="{DE05C69F-2C4F-4F45-8707-FD35F63ABB25}" destId="{512A1066-0212-4E00-AB57-F85CE02C068A}" srcOrd="0" destOrd="0" parTransId="{FEE0233A-8B94-40FE-A00E-7CC51AB32C42}" sibTransId="{C6B30151-FF9D-44F8-B66F-66D2EE9CE324}"/>
    <dgm:cxn modelId="{B3BCE791-3EAB-472E-96F6-C8DC5DDB760A}" type="presOf" srcId="{B62A8C92-DD09-4793-806E-6911EFAE6B83}" destId="{41D52AB5-1D58-4471-BEEC-BD1287E0DE52}" srcOrd="0" destOrd="0" presId="urn:microsoft.com/office/officeart/2018/5/layout/IconLeafLabelList"/>
    <dgm:cxn modelId="{4F8172B7-E769-4ECE-B582-0329ACFCE72E}" type="presOf" srcId="{DE05C69F-2C4F-4F45-8707-FD35F63ABB25}" destId="{15F54400-896D-4197-935A-6EEC6B166AC2}" srcOrd="0" destOrd="0" presId="urn:microsoft.com/office/officeart/2018/5/layout/IconLeafLabelList"/>
    <dgm:cxn modelId="{4E053CDD-2DBC-4BAD-BD36-6CD56AE5E246}" type="presOf" srcId="{D4A42C39-FE66-4198-80A6-CB9FD4593853}" destId="{FE12D3FB-F4C4-4119-A617-EFA830258883}" srcOrd="0" destOrd="0" presId="urn:microsoft.com/office/officeart/2018/5/layout/IconLeafLabelList"/>
    <dgm:cxn modelId="{0B3FB1E5-1410-4C08-8183-703420066A7C}" type="presOf" srcId="{860D3F61-2CC6-433C-B06D-2695B74D6295}" destId="{A9F66D38-9919-4974-9C32-9EB5D2DD6E3E}" srcOrd="0" destOrd="0" presId="urn:microsoft.com/office/officeart/2018/5/layout/IconLeafLabelList"/>
    <dgm:cxn modelId="{C114DFF6-9BB8-49D2-886C-A65713A71703}" srcId="{DE05C69F-2C4F-4F45-8707-FD35F63ABB25}" destId="{B62A8C92-DD09-4793-806E-6911EFAE6B83}" srcOrd="2" destOrd="0" parTransId="{11B21E10-A0A2-4A60-9058-DAC4A37025BD}" sibTransId="{0E8E69DD-0BD5-4CE5-B539-792F161F6DD8}"/>
    <dgm:cxn modelId="{A2DE9B58-8505-4E72-B9DF-531F2C4848F6}" type="presParOf" srcId="{15F54400-896D-4197-935A-6EEC6B166AC2}" destId="{F7B02571-B12E-44DE-B4C7-50DA884EE9A2}" srcOrd="0" destOrd="0" presId="urn:microsoft.com/office/officeart/2018/5/layout/IconLeafLabelList"/>
    <dgm:cxn modelId="{5E666C0C-70C4-4541-8221-1F4CB3C45E2E}" type="presParOf" srcId="{F7B02571-B12E-44DE-B4C7-50DA884EE9A2}" destId="{E68655C6-3CE6-48E4-BC5D-46F880C1E08A}" srcOrd="0" destOrd="0" presId="urn:microsoft.com/office/officeart/2018/5/layout/IconLeafLabelList"/>
    <dgm:cxn modelId="{918596F3-0038-42CF-B078-37148CA5BB8B}" type="presParOf" srcId="{F7B02571-B12E-44DE-B4C7-50DA884EE9A2}" destId="{A390EBEC-DB2D-445A-863D-C977AAA30035}" srcOrd="1" destOrd="0" presId="urn:microsoft.com/office/officeart/2018/5/layout/IconLeafLabelList"/>
    <dgm:cxn modelId="{A5E0D987-BCCA-48B9-BC62-F6EA83FB6BC9}" type="presParOf" srcId="{F7B02571-B12E-44DE-B4C7-50DA884EE9A2}" destId="{0CF598A8-7AE6-4B7B-A670-7DCCCFE91A31}" srcOrd="2" destOrd="0" presId="urn:microsoft.com/office/officeart/2018/5/layout/IconLeafLabelList"/>
    <dgm:cxn modelId="{E34ABC62-C5C2-4CD4-BC2E-E3A0B7297427}" type="presParOf" srcId="{F7B02571-B12E-44DE-B4C7-50DA884EE9A2}" destId="{B82B3808-2A27-49A3-9D3F-83809F7A6666}" srcOrd="3" destOrd="0" presId="urn:microsoft.com/office/officeart/2018/5/layout/IconLeafLabelList"/>
    <dgm:cxn modelId="{3125E1D2-0EB2-43D4-B6D1-7D333C0CF3FB}" type="presParOf" srcId="{15F54400-896D-4197-935A-6EEC6B166AC2}" destId="{C43A3C99-8BE3-4DC5-832D-977D84F992F5}" srcOrd="1" destOrd="0" presId="urn:microsoft.com/office/officeart/2018/5/layout/IconLeafLabelList"/>
    <dgm:cxn modelId="{F34CE20C-830B-4668-9438-020100891A7F}" type="presParOf" srcId="{15F54400-896D-4197-935A-6EEC6B166AC2}" destId="{1DDAF5BF-0C21-402C-870A-5289994BA9AD}" srcOrd="2" destOrd="0" presId="urn:microsoft.com/office/officeart/2018/5/layout/IconLeafLabelList"/>
    <dgm:cxn modelId="{C502A13D-87F9-4EBC-BDFC-1CB373AFA906}" type="presParOf" srcId="{1DDAF5BF-0C21-402C-870A-5289994BA9AD}" destId="{6EECAF31-3C4D-459E-9C9B-A65CDA670FAD}" srcOrd="0" destOrd="0" presId="urn:microsoft.com/office/officeart/2018/5/layout/IconLeafLabelList"/>
    <dgm:cxn modelId="{9572A50A-81D9-4A97-8FF0-F057BE5FE476}" type="presParOf" srcId="{1DDAF5BF-0C21-402C-870A-5289994BA9AD}" destId="{82F591E0-C936-4FB2-A56C-CDA091F25FE3}" srcOrd="1" destOrd="0" presId="urn:microsoft.com/office/officeart/2018/5/layout/IconLeafLabelList"/>
    <dgm:cxn modelId="{CF71E93E-96BB-470C-9431-7015F8EFCAD0}" type="presParOf" srcId="{1DDAF5BF-0C21-402C-870A-5289994BA9AD}" destId="{AC865604-5D5F-436B-B5C3-D82D786830D0}" srcOrd="2" destOrd="0" presId="urn:microsoft.com/office/officeart/2018/5/layout/IconLeafLabelList"/>
    <dgm:cxn modelId="{0BB416D5-828F-43D3-A1E6-E2AA42A641A1}" type="presParOf" srcId="{1DDAF5BF-0C21-402C-870A-5289994BA9AD}" destId="{FE12D3FB-F4C4-4119-A617-EFA830258883}" srcOrd="3" destOrd="0" presId="urn:microsoft.com/office/officeart/2018/5/layout/IconLeafLabelList"/>
    <dgm:cxn modelId="{727D40DC-CF76-4B47-B3B3-938F484D0C62}" type="presParOf" srcId="{15F54400-896D-4197-935A-6EEC6B166AC2}" destId="{50D0EA16-4FDC-4E7F-B707-D78E39D6010E}" srcOrd="3" destOrd="0" presId="urn:microsoft.com/office/officeart/2018/5/layout/IconLeafLabelList"/>
    <dgm:cxn modelId="{2C28051D-58CB-4DBA-8FB6-DAC723E102E0}" type="presParOf" srcId="{15F54400-896D-4197-935A-6EEC6B166AC2}" destId="{85191236-E37C-44B2-AD39-2AD6F69B8F0C}" srcOrd="4" destOrd="0" presId="urn:microsoft.com/office/officeart/2018/5/layout/IconLeafLabelList"/>
    <dgm:cxn modelId="{E70D7130-FF40-427E-8FBD-899A83E0CBE7}" type="presParOf" srcId="{85191236-E37C-44B2-AD39-2AD6F69B8F0C}" destId="{0C4582F7-DBDC-4ABD-A6BB-58588032B6CD}" srcOrd="0" destOrd="0" presId="urn:microsoft.com/office/officeart/2018/5/layout/IconLeafLabelList"/>
    <dgm:cxn modelId="{77E8F651-11A9-4333-8680-30FAE287ECC4}" type="presParOf" srcId="{85191236-E37C-44B2-AD39-2AD6F69B8F0C}" destId="{FC469689-B75B-457A-9E1E-948A963634AD}" srcOrd="1" destOrd="0" presId="urn:microsoft.com/office/officeart/2018/5/layout/IconLeafLabelList"/>
    <dgm:cxn modelId="{F60B5BAB-A6C6-4CEF-95BF-6AFCF1EBF615}" type="presParOf" srcId="{85191236-E37C-44B2-AD39-2AD6F69B8F0C}" destId="{E53BD1D4-E587-4F84-BBF3-B054A27FA27F}" srcOrd="2" destOrd="0" presId="urn:microsoft.com/office/officeart/2018/5/layout/IconLeafLabelList"/>
    <dgm:cxn modelId="{38CC9856-CA35-40E2-AA90-C0CF4E52E13D}" type="presParOf" srcId="{85191236-E37C-44B2-AD39-2AD6F69B8F0C}" destId="{41D52AB5-1D58-4471-BEEC-BD1287E0DE52}" srcOrd="3" destOrd="0" presId="urn:microsoft.com/office/officeart/2018/5/layout/IconLeafLabelList"/>
    <dgm:cxn modelId="{7DC8631E-6944-4C71-B8D8-E75F5DB624AB}" type="presParOf" srcId="{15F54400-896D-4197-935A-6EEC6B166AC2}" destId="{9530B805-9A61-4473-BCAC-49ED86D5D375}" srcOrd="5" destOrd="0" presId="urn:microsoft.com/office/officeart/2018/5/layout/IconLeafLabelList"/>
    <dgm:cxn modelId="{DBD826E7-434B-4D44-A063-7028E80A6EB9}" type="presParOf" srcId="{15F54400-896D-4197-935A-6EEC6B166AC2}" destId="{78B8ED4F-EC8E-4708-8FCE-14F9F208004B}" srcOrd="6" destOrd="0" presId="urn:microsoft.com/office/officeart/2018/5/layout/IconLeafLabelList"/>
    <dgm:cxn modelId="{A6190B39-35E5-412B-9D5A-BB53AAABB5CF}" type="presParOf" srcId="{78B8ED4F-EC8E-4708-8FCE-14F9F208004B}" destId="{1D8DFDF0-556D-4719-A76C-08E9DDBE615E}" srcOrd="0" destOrd="0" presId="urn:microsoft.com/office/officeart/2018/5/layout/IconLeafLabelList"/>
    <dgm:cxn modelId="{22C592AF-4D44-4B6A-9DC8-C6598EDC7CD4}" type="presParOf" srcId="{78B8ED4F-EC8E-4708-8FCE-14F9F208004B}" destId="{06C8551D-506A-4F40-AA7E-4573355E8D4C}" srcOrd="1" destOrd="0" presId="urn:microsoft.com/office/officeart/2018/5/layout/IconLeafLabelList"/>
    <dgm:cxn modelId="{A20620E8-B062-48E1-8E9A-B7EA1F517F78}" type="presParOf" srcId="{78B8ED4F-EC8E-4708-8FCE-14F9F208004B}" destId="{100A5F69-3CEF-4F63-84F3-D6A28FA950C4}" srcOrd="2" destOrd="0" presId="urn:microsoft.com/office/officeart/2018/5/layout/IconLeafLabelList"/>
    <dgm:cxn modelId="{F741868F-B797-4EDE-9B34-F38D3EE0A321}" type="presParOf" srcId="{78B8ED4F-EC8E-4708-8FCE-14F9F208004B}" destId="{A9F66D38-9919-4974-9C32-9EB5D2DD6E3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CDD5B2-552B-45C5-BF7B-E483331293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4FFC1D-F3A3-4314-8819-414FFE59AA7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In schule und Universitäten</a:t>
          </a:r>
          <a:endParaRPr lang="en-US"/>
        </a:p>
      </dgm:t>
    </dgm:pt>
    <dgm:pt modelId="{33EEADC2-98C8-40BE-B132-F8F75A7647A2}" type="parTrans" cxnId="{AB85D88B-1C40-406A-A1D4-5F01239BBE22}">
      <dgm:prSet/>
      <dgm:spPr/>
      <dgm:t>
        <a:bodyPr/>
        <a:lstStyle/>
        <a:p>
          <a:endParaRPr lang="en-US"/>
        </a:p>
      </dgm:t>
    </dgm:pt>
    <dgm:pt modelId="{343CC5B7-3BC7-41B5-AA78-917F3FF22046}" type="sibTrans" cxnId="{AB85D88B-1C40-406A-A1D4-5F01239BBE22}">
      <dgm:prSet/>
      <dgm:spPr/>
      <dgm:t>
        <a:bodyPr/>
        <a:lstStyle/>
        <a:p>
          <a:endParaRPr lang="en-US"/>
        </a:p>
      </dgm:t>
    </dgm:pt>
    <dgm:pt modelId="{C687FC3E-877A-44CA-A24B-36FFBA54079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In Betrieben</a:t>
          </a:r>
          <a:endParaRPr lang="en-US"/>
        </a:p>
      </dgm:t>
    </dgm:pt>
    <dgm:pt modelId="{FFFFE8A4-7C3D-45BD-9564-6D164A3DCD65}" type="parTrans" cxnId="{07A2D973-5235-41FC-8F92-DE78B5EA9868}">
      <dgm:prSet/>
      <dgm:spPr/>
      <dgm:t>
        <a:bodyPr/>
        <a:lstStyle/>
        <a:p>
          <a:endParaRPr lang="en-US"/>
        </a:p>
      </dgm:t>
    </dgm:pt>
    <dgm:pt modelId="{753D3777-6B11-48FC-89D6-BF9475FA9CB0}" type="sibTrans" cxnId="{07A2D973-5235-41FC-8F92-DE78B5EA9868}">
      <dgm:prSet/>
      <dgm:spPr/>
      <dgm:t>
        <a:bodyPr/>
        <a:lstStyle/>
        <a:p>
          <a:endParaRPr lang="en-US"/>
        </a:p>
      </dgm:t>
    </dgm:pt>
    <dgm:pt modelId="{F56739E2-8031-4415-8AE4-93EE5EF2936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In der öffentlichkeit</a:t>
          </a:r>
          <a:endParaRPr lang="en-US"/>
        </a:p>
      </dgm:t>
    </dgm:pt>
    <dgm:pt modelId="{2BB6B40E-34F1-4F7B-AA05-D4B3B6044976}" type="parTrans" cxnId="{00D5D307-8D59-4E65-90BF-5DDB0166AFB9}">
      <dgm:prSet/>
      <dgm:spPr/>
      <dgm:t>
        <a:bodyPr/>
        <a:lstStyle/>
        <a:p>
          <a:endParaRPr lang="en-US"/>
        </a:p>
      </dgm:t>
    </dgm:pt>
    <dgm:pt modelId="{D87E7131-E743-4E40-82A5-CA2EB9C01917}" type="sibTrans" cxnId="{00D5D307-8D59-4E65-90BF-5DDB0166AFB9}">
      <dgm:prSet/>
      <dgm:spPr/>
      <dgm:t>
        <a:bodyPr/>
        <a:lstStyle/>
        <a:p>
          <a:endParaRPr lang="en-US"/>
        </a:p>
      </dgm:t>
    </dgm:pt>
    <dgm:pt modelId="{2F7E4EB3-3EE6-42EF-98FD-9FE102237F6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In Städten</a:t>
          </a:r>
          <a:endParaRPr lang="en-US"/>
        </a:p>
      </dgm:t>
    </dgm:pt>
    <dgm:pt modelId="{3C7110B0-067B-46CA-909D-C1F902BEE59A}" type="parTrans" cxnId="{C56F56B6-155A-4DE2-8737-8B512B274A23}">
      <dgm:prSet/>
      <dgm:spPr/>
      <dgm:t>
        <a:bodyPr/>
        <a:lstStyle/>
        <a:p>
          <a:endParaRPr lang="en-US"/>
        </a:p>
      </dgm:t>
    </dgm:pt>
    <dgm:pt modelId="{695EF631-DE2F-4210-B31A-01B764ECEA9C}" type="sibTrans" cxnId="{C56F56B6-155A-4DE2-8737-8B512B274A23}">
      <dgm:prSet/>
      <dgm:spPr/>
      <dgm:t>
        <a:bodyPr/>
        <a:lstStyle/>
        <a:p>
          <a:endParaRPr lang="en-US"/>
        </a:p>
      </dgm:t>
    </dgm:pt>
    <dgm:pt modelId="{DBE8AB38-B1DD-4AB9-9115-37857201DE05}" type="pres">
      <dgm:prSet presAssocID="{F0CDD5B2-552B-45C5-BF7B-E483331293DB}" presName="root" presStyleCnt="0">
        <dgm:presLayoutVars>
          <dgm:dir/>
          <dgm:resizeHandles val="exact"/>
        </dgm:presLayoutVars>
      </dgm:prSet>
      <dgm:spPr/>
    </dgm:pt>
    <dgm:pt modelId="{C7220EF4-A818-4764-8706-71312F143F78}" type="pres">
      <dgm:prSet presAssocID="{004FFC1D-F3A3-4314-8819-414FFE59AA7D}" presName="compNode" presStyleCnt="0"/>
      <dgm:spPr/>
    </dgm:pt>
    <dgm:pt modelId="{CBFE1257-B18D-4C5C-8AD2-07E16A93BDBA}" type="pres">
      <dgm:prSet presAssocID="{004FFC1D-F3A3-4314-8819-414FFE59AA7D}" presName="bgRect" presStyleLbl="bgShp" presStyleIdx="0" presStyleCnt="4"/>
      <dgm:spPr/>
    </dgm:pt>
    <dgm:pt modelId="{713E9684-DE72-439C-8045-69A676313664}" type="pres">
      <dgm:prSet presAssocID="{004FFC1D-F3A3-4314-8819-414FFE59AA7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usbildung"/>
        </a:ext>
      </dgm:extLst>
    </dgm:pt>
    <dgm:pt modelId="{2F10D8BB-8052-4343-BDDF-06470C5C7C2E}" type="pres">
      <dgm:prSet presAssocID="{004FFC1D-F3A3-4314-8819-414FFE59AA7D}" presName="spaceRect" presStyleCnt="0"/>
      <dgm:spPr/>
    </dgm:pt>
    <dgm:pt modelId="{38A1960D-8F14-4F18-9973-9AB7685B34C2}" type="pres">
      <dgm:prSet presAssocID="{004FFC1D-F3A3-4314-8819-414FFE59AA7D}" presName="parTx" presStyleLbl="revTx" presStyleIdx="0" presStyleCnt="4">
        <dgm:presLayoutVars>
          <dgm:chMax val="0"/>
          <dgm:chPref val="0"/>
        </dgm:presLayoutVars>
      </dgm:prSet>
      <dgm:spPr/>
    </dgm:pt>
    <dgm:pt modelId="{0EB88F23-6328-43EC-919C-858316F7CCCA}" type="pres">
      <dgm:prSet presAssocID="{343CC5B7-3BC7-41B5-AA78-917F3FF22046}" presName="sibTrans" presStyleCnt="0"/>
      <dgm:spPr/>
    </dgm:pt>
    <dgm:pt modelId="{A2B98DAE-ED3B-4DE4-8DAD-7B0FC31776C9}" type="pres">
      <dgm:prSet presAssocID="{C687FC3E-877A-44CA-A24B-36FFBA54079F}" presName="compNode" presStyleCnt="0"/>
      <dgm:spPr/>
    </dgm:pt>
    <dgm:pt modelId="{91347A3A-BDB8-4F38-8E67-7247D089E377}" type="pres">
      <dgm:prSet presAssocID="{C687FC3E-877A-44CA-A24B-36FFBA54079F}" presName="bgRect" presStyleLbl="bgShp" presStyleIdx="1" presStyleCnt="4"/>
      <dgm:spPr/>
    </dgm:pt>
    <dgm:pt modelId="{4F6E46CA-4FAC-469F-9BDF-D1E948AC8F98}" type="pres">
      <dgm:prSet presAssocID="{C687FC3E-877A-44CA-A24B-36FFBA5407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front"/>
        </a:ext>
      </dgm:extLst>
    </dgm:pt>
    <dgm:pt modelId="{A2F0B7BF-873E-44FF-8888-6F8CAC907FB0}" type="pres">
      <dgm:prSet presAssocID="{C687FC3E-877A-44CA-A24B-36FFBA54079F}" presName="spaceRect" presStyleCnt="0"/>
      <dgm:spPr/>
    </dgm:pt>
    <dgm:pt modelId="{88E43B50-786D-44F4-B074-26964687AFC8}" type="pres">
      <dgm:prSet presAssocID="{C687FC3E-877A-44CA-A24B-36FFBA54079F}" presName="parTx" presStyleLbl="revTx" presStyleIdx="1" presStyleCnt="4">
        <dgm:presLayoutVars>
          <dgm:chMax val="0"/>
          <dgm:chPref val="0"/>
        </dgm:presLayoutVars>
      </dgm:prSet>
      <dgm:spPr/>
    </dgm:pt>
    <dgm:pt modelId="{63AA7C17-B6C7-491B-BFF1-87DA56E35E5B}" type="pres">
      <dgm:prSet presAssocID="{753D3777-6B11-48FC-89D6-BF9475FA9CB0}" presName="sibTrans" presStyleCnt="0"/>
      <dgm:spPr/>
    </dgm:pt>
    <dgm:pt modelId="{1010F86A-C876-4122-990B-BCC6DD703E69}" type="pres">
      <dgm:prSet presAssocID="{F56739E2-8031-4415-8AE4-93EE5EF29366}" presName="compNode" presStyleCnt="0"/>
      <dgm:spPr/>
    </dgm:pt>
    <dgm:pt modelId="{7D827D0F-B32E-4B8D-9220-8CA9F588F516}" type="pres">
      <dgm:prSet presAssocID="{F56739E2-8031-4415-8AE4-93EE5EF29366}" presName="bgRect" presStyleLbl="bgShp" presStyleIdx="2" presStyleCnt="4"/>
      <dgm:spPr/>
    </dgm:pt>
    <dgm:pt modelId="{52E3BC18-BFC4-45B5-ACE6-35DD02D02FAA}" type="pres">
      <dgm:prSet presAssocID="{F56739E2-8031-4415-8AE4-93EE5EF293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rschieben"/>
        </a:ext>
      </dgm:extLst>
    </dgm:pt>
    <dgm:pt modelId="{531597CA-1728-424F-A6B7-F2F214996AA6}" type="pres">
      <dgm:prSet presAssocID="{F56739E2-8031-4415-8AE4-93EE5EF29366}" presName="spaceRect" presStyleCnt="0"/>
      <dgm:spPr/>
    </dgm:pt>
    <dgm:pt modelId="{DEC99FFD-2BF5-452A-9885-ECA3294C9E9E}" type="pres">
      <dgm:prSet presAssocID="{F56739E2-8031-4415-8AE4-93EE5EF29366}" presName="parTx" presStyleLbl="revTx" presStyleIdx="2" presStyleCnt="4">
        <dgm:presLayoutVars>
          <dgm:chMax val="0"/>
          <dgm:chPref val="0"/>
        </dgm:presLayoutVars>
      </dgm:prSet>
      <dgm:spPr/>
    </dgm:pt>
    <dgm:pt modelId="{F515317B-6996-4C5E-A6AC-D2C43263FCC5}" type="pres">
      <dgm:prSet presAssocID="{D87E7131-E743-4E40-82A5-CA2EB9C01917}" presName="sibTrans" presStyleCnt="0"/>
      <dgm:spPr/>
    </dgm:pt>
    <dgm:pt modelId="{716F323A-0E11-43AB-818E-51F4E7CBB591}" type="pres">
      <dgm:prSet presAssocID="{2F7E4EB3-3EE6-42EF-98FD-9FE102237F65}" presName="compNode" presStyleCnt="0"/>
      <dgm:spPr/>
    </dgm:pt>
    <dgm:pt modelId="{685DCDA2-677A-4FB7-95F0-9AA825DA89B6}" type="pres">
      <dgm:prSet presAssocID="{2F7E4EB3-3EE6-42EF-98FD-9FE102237F65}" presName="bgRect" presStyleLbl="bgShp" presStyleIdx="3" presStyleCnt="4"/>
      <dgm:spPr/>
    </dgm:pt>
    <dgm:pt modelId="{D22BEEC2-8249-423B-8231-2818C6CE53DA}" type="pres">
      <dgm:prSet presAssocID="{2F7E4EB3-3EE6-42EF-98FD-9FE102237F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abdruck"/>
        </a:ext>
      </dgm:extLst>
    </dgm:pt>
    <dgm:pt modelId="{0D330A03-DA5F-4E7F-BD18-7B7DBF93E85F}" type="pres">
      <dgm:prSet presAssocID="{2F7E4EB3-3EE6-42EF-98FD-9FE102237F65}" presName="spaceRect" presStyleCnt="0"/>
      <dgm:spPr/>
    </dgm:pt>
    <dgm:pt modelId="{7C2A42DB-B093-4278-8F66-DAB1375A5ADB}" type="pres">
      <dgm:prSet presAssocID="{2F7E4EB3-3EE6-42EF-98FD-9FE102237F6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0D5D307-8D59-4E65-90BF-5DDB0166AFB9}" srcId="{F0CDD5B2-552B-45C5-BF7B-E483331293DB}" destId="{F56739E2-8031-4415-8AE4-93EE5EF29366}" srcOrd="2" destOrd="0" parTransId="{2BB6B40E-34F1-4F7B-AA05-D4B3B6044976}" sibTransId="{D87E7131-E743-4E40-82A5-CA2EB9C01917}"/>
    <dgm:cxn modelId="{74AAE70D-035F-42CA-94D0-AE73A7960603}" type="presOf" srcId="{2F7E4EB3-3EE6-42EF-98FD-9FE102237F65}" destId="{7C2A42DB-B093-4278-8F66-DAB1375A5ADB}" srcOrd="0" destOrd="0" presId="urn:microsoft.com/office/officeart/2018/2/layout/IconVerticalSolidList"/>
    <dgm:cxn modelId="{85576A53-47A6-4381-8ABC-D4BA8B019705}" type="presOf" srcId="{F56739E2-8031-4415-8AE4-93EE5EF29366}" destId="{DEC99FFD-2BF5-452A-9885-ECA3294C9E9E}" srcOrd="0" destOrd="0" presId="urn:microsoft.com/office/officeart/2018/2/layout/IconVerticalSolidList"/>
    <dgm:cxn modelId="{07A2D973-5235-41FC-8F92-DE78B5EA9868}" srcId="{F0CDD5B2-552B-45C5-BF7B-E483331293DB}" destId="{C687FC3E-877A-44CA-A24B-36FFBA54079F}" srcOrd="1" destOrd="0" parTransId="{FFFFE8A4-7C3D-45BD-9564-6D164A3DCD65}" sibTransId="{753D3777-6B11-48FC-89D6-BF9475FA9CB0}"/>
    <dgm:cxn modelId="{A0A6D554-5EA3-4FB4-BB8D-52547CC5EE8C}" type="presOf" srcId="{004FFC1D-F3A3-4314-8819-414FFE59AA7D}" destId="{38A1960D-8F14-4F18-9973-9AB7685B34C2}" srcOrd="0" destOrd="0" presId="urn:microsoft.com/office/officeart/2018/2/layout/IconVerticalSolidList"/>
    <dgm:cxn modelId="{FC555A59-21C3-479A-84D2-4012BDC7FA80}" type="presOf" srcId="{F0CDD5B2-552B-45C5-BF7B-E483331293DB}" destId="{DBE8AB38-B1DD-4AB9-9115-37857201DE05}" srcOrd="0" destOrd="0" presId="urn:microsoft.com/office/officeart/2018/2/layout/IconVerticalSolidList"/>
    <dgm:cxn modelId="{AB85D88B-1C40-406A-A1D4-5F01239BBE22}" srcId="{F0CDD5B2-552B-45C5-BF7B-E483331293DB}" destId="{004FFC1D-F3A3-4314-8819-414FFE59AA7D}" srcOrd="0" destOrd="0" parTransId="{33EEADC2-98C8-40BE-B132-F8F75A7647A2}" sibTransId="{343CC5B7-3BC7-41B5-AA78-917F3FF22046}"/>
    <dgm:cxn modelId="{410A1294-2FA6-419E-8C72-1A16B45D1423}" type="presOf" srcId="{C687FC3E-877A-44CA-A24B-36FFBA54079F}" destId="{88E43B50-786D-44F4-B074-26964687AFC8}" srcOrd="0" destOrd="0" presId="urn:microsoft.com/office/officeart/2018/2/layout/IconVerticalSolidList"/>
    <dgm:cxn modelId="{C56F56B6-155A-4DE2-8737-8B512B274A23}" srcId="{F0CDD5B2-552B-45C5-BF7B-E483331293DB}" destId="{2F7E4EB3-3EE6-42EF-98FD-9FE102237F65}" srcOrd="3" destOrd="0" parTransId="{3C7110B0-067B-46CA-909D-C1F902BEE59A}" sibTransId="{695EF631-DE2F-4210-B31A-01B764ECEA9C}"/>
    <dgm:cxn modelId="{9311FCAD-297F-46E3-834D-08B7D89E7DEF}" type="presParOf" srcId="{DBE8AB38-B1DD-4AB9-9115-37857201DE05}" destId="{C7220EF4-A818-4764-8706-71312F143F78}" srcOrd="0" destOrd="0" presId="urn:microsoft.com/office/officeart/2018/2/layout/IconVerticalSolidList"/>
    <dgm:cxn modelId="{AD736032-9BDA-4E45-9DAF-6DD07D43F55E}" type="presParOf" srcId="{C7220EF4-A818-4764-8706-71312F143F78}" destId="{CBFE1257-B18D-4C5C-8AD2-07E16A93BDBA}" srcOrd="0" destOrd="0" presId="urn:microsoft.com/office/officeart/2018/2/layout/IconVerticalSolidList"/>
    <dgm:cxn modelId="{AA8DD46C-8F03-48D9-A4CC-C329F3656894}" type="presParOf" srcId="{C7220EF4-A818-4764-8706-71312F143F78}" destId="{713E9684-DE72-439C-8045-69A676313664}" srcOrd="1" destOrd="0" presId="urn:microsoft.com/office/officeart/2018/2/layout/IconVerticalSolidList"/>
    <dgm:cxn modelId="{4447713D-C3DD-4609-8287-33C0BAC42BC4}" type="presParOf" srcId="{C7220EF4-A818-4764-8706-71312F143F78}" destId="{2F10D8BB-8052-4343-BDDF-06470C5C7C2E}" srcOrd="2" destOrd="0" presId="urn:microsoft.com/office/officeart/2018/2/layout/IconVerticalSolidList"/>
    <dgm:cxn modelId="{CA8D575E-88F4-4FB7-9085-A0BE6FB4E707}" type="presParOf" srcId="{C7220EF4-A818-4764-8706-71312F143F78}" destId="{38A1960D-8F14-4F18-9973-9AB7685B34C2}" srcOrd="3" destOrd="0" presId="urn:microsoft.com/office/officeart/2018/2/layout/IconVerticalSolidList"/>
    <dgm:cxn modelId="{3CAB6C29-79CB-4F0C-8221-363BD7E2E87F}" type="presParOf" srcId="{DBE8AB38-B1DD-4AB9-9115-37857201DE05}" destId="{0EB88F23-6328-43EC-919C-858316F7CCCA}" srcOrd="1" destOrd="0" presId="urn:microsoft.com/office/officeart/2018/2/layout/IconVerticalSolidList"/>
    <dgm:cxn modelId="{86A273F4-0C77-40C1-8231-F956012CEB4D}" type="presParOf" srcId="{DBE8AB38-B1DD-4AB9-9115-37857201DE05}" destId="{A2B98DAE-ED3B-4DE4-8DAD-7B0FC31776C9}" srcOrd="2" destOrd="0" presId="urn:microsoft.com/office/officeart/2018/2/layout/IconVerticalSolidList"/>
    <dgm:cxn modelId="{4AD8D2D4-D966-4CB1-ADB3-CBE00134836B}" type="presParOf" srcId="{A2B98DAE-ED3B-4DE4-8DAD-7B0FC31776C9}" destId="{91347A3A-BDB8-4F38-8E67-7247D089E377}" srcOrd="0" destOrd="0" presId="urn:microsoft.com/office/officeart/2018/2/layout/IconVerticalSolidList"/>
    <dgm:cxn modelId="{2A68184B-FF5D-4DCF-A4D9-DE00DDB4AC48}" type="presParOf" srcId="{A2B98DAE-ED3B-4DE4-8DAD-7B0FC31776C9}" destId="{4F6E46CA-4FAC-469F-9BDF-D1E948AC8F98}" srcOrd="1" destOrd="0" presId="urn:microsoft.com/office/officeart/2018/2/layout/IconVerticalSolidList"/>
    <dgm:cxn modelId="{82A93595-3B99-4AAF-A040-D8DCE2E354D0}" type="presParOf" srcId="{A2B98DAE-ED3B-4DE4-8DAD-7B0FC31776C9}" destId="{A2F0B7BF-873E-44FF-8888-6F8CAC907FB0}" srcOrd="2" destOrd="0" presId="urn:microsoft.com/office/officeart/2018/2/layout/IconVerticalSolidList"/>
    <dgm:cxn modelId="{AC4AE154-8C2D-4963-9D4B-0788A7EA0650}" type="presParOf" srcId="{A2B98DAE-ED3B-4DE4-8DAD-7B0FC31776C9}" destId="{88E43B50-786D-44F4-B074-26964687AFC8}" srcOrd="3" destOrd="0" presId="urn:microsoft.com/office/officeart/2018/2/layout/IconVerticalSolidList"/>
    <dgm:cxn modelId="{9CF8B50A-42FF-4B65-AFF3-860E191B4AF8}" type="presParOf" srcId="{DBE8AB38-B1DD-4AB9-9115-37857201DE05}" destId="{63AA7C17-B6C7-491B-BFF1-87DA56E35E5B}" srcOrd="3" destOrd="0" presId="urn:microsoft.com/office/officeart/2018/2/layout/IconVerticalSolidList"/>
    <dgm:cxn modelId="{B8A80E54-3291-4AE9-9CE5-84212C71B136}" type="presParOf" srcId="{DBE8AB38-B1DD-4AB9-9115-37857201DE05}" destId="{1010F86A-C876-4122-990B-BCC6DD703E69}" srcOrd="4" destOrd="0" presId="urn:microsoft.com/office/officeart/2018/2/layout/IconVerticalSolidList"/>
    <dgm:cxn modelId="{F22AE105-84E0-4C36-B933-8A0338DB46F6}" type="presParOf" srcId="{1010F86A-C876-4122-990B-BCC6DD703E69}" destId="{7D827D0F-B32E-4B8D-9220-8CA9F588F516}" srcOrd="0" destOrd="0" presId="urn:microsoft.com/office/officeart/2018/2/layout/IconVerticalSolidList"/>
    <dgm:cxn modelId="{7DEF7505-526E-411F-8959-FDABB1927255}" type="presParOf" srcId="{1010F86A-C876-4122-990B-BCC6DD703E69}" destId="{52E3BC18-BFC4-45B5-ACE6-35DD02D02FAA}" srcOrd="1" destOrd="0" presId="urn:microsoft.com/office/officeart/2018/2/layout/IconVerticalSolidList"/>
    <dgm:cxn modelId="{EC030ADA-8829-4D02-A243-8A9CF8E3684A}" type="presParOf" srcId="{1010F86A-C876-4122-990B-BCC6DD703E69}" destId="{531597CA-1728-424F-A6B7-F2F214996AA6}" srcOrd="2" destOrd="0" presId="urn:microsoft.com/office/officeart/2018/2/layout/IconVerticalSolidList"/>
    <dgm:cxn modelId="{F6D4F033-7E9F-4E0A-9F0D-B2320ADE4133}" type="presParOf" srcId="{1010F86A-C876-4122-990B-BCC6DD703E69}" destId="{DEC99FFD-2BF5-452A-9885-ECA3294C9E9E}" srcOrd="3" destOrd="0" presId="urn:microsoft.com/office/officeart/2018/2/layout/IconVerticalSolidList"/>
    <dgm:cxn modelId="{DB63BE8A-AAFF-48D6-91E2-D2D92EC63D04}" type="presParOf" srcId="{DBE8AB38-B1DD-4AB9-9115-37857201DE05}" destId="{F515317B-6996-4C5E-A6AC-D2C43263FCC5}" srcOrd="5" destOrd="0" presId="urn:microsoft.com/office/officeart/2018/2/layout/IconVerticalSolidList"/>
    <dgm:cxn modelId="{5955EF35-A132-4B7B-9DB1-30C48E82A913}" type="presParOf" srcId="{DBE8AB38-B1DD-4AB9-9115-37857201DE05}" destId="{716F323A-0E11-43AB-818E-51F4E7CBB591}" srcOrd="6" destOrd="0" presId="urn:microsoft.com/office/officeart/2018/2/layout/IconVerticalSolidList"/>
    <dgm:cxn modelId="{E7BD376B-30AF-4ED8-A7F2-566FA4CB75D1}" type="presParOf" srcId="{716F323A-0E11-43AB-818E-51F4E7CBB591}" destId="{685DCDA2-677A-4FB7-95F0-9AA825DA89B6}" srcOrd="0" destOrd="0" presId="urn:microsoft.com/office/officeart/2018/2/layout/IconVerticalSolidList"/>
    <dgm:cxn modelId="{ABF2BB3C-A8D0-4DB2-A537-F2825DEB75A8}" type="presParOf" srcId="{716F323A-0E11-43AB-818E-51F4E7CBB591}" destId="{D22BEEC2-8249-423B-8231-2818C6CE53DA}" srcOrd="1" destOrd="0" presId="urn:microsoft.com/office/officeart/2018/2/layout/IconVerticalSolidList"/>
    <dgm:cxn modelId="{9A2679AC-0B2F-4A41-B317-DD929CF01B17}" type="presParOf" srcId="{716F323A-0E11-43AB-818E-51F4E7CBB591}" destId="{0D330A03-DA5F-4E7F-BD18-7B7DBF93E85F}" srcOrd="2" destOrd="0" presId="urn:microsoft.com/office/officeart/2018/2/layout/IconVerticalSolidList"/>
    <dgm:cxn modelId="{EAF78E8D-7F78-45CB-9E3E-78F1A2080F2F}" type="presParOf" srcId="{716F323A-0E11-43AB-818E-51F4E7CBB591}" destId="{7C2A42DB-B093-4278-8F66-DAB1375A5A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1E09F-0EBE-43E1-8352-98B3D97416A9}">
      <dsp:nvSpPr>
        <dsp:cNvPr id="0" name=""/>
        <dsp:cNvSpPr/>
      </dsp:nvSpPr>
      <dsp:spPr>
        <a:xfrm>
          <a:off x="800671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F225F-D3B9-49DA-99D1-F6A974EF771D}">
      <dsp:nvSpPr>
        <dsp:cNvPr id="0" name=""/>
        <dsp:cNvSpPr/>
      </dsp:nvSpPr>
      <dsp:spPr>
        <a:xfrm>
          <a:off x="106846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482CE-9741-4FFA-9F69-05F1A3F43AD8}">
      <dsp:nvSpPr>
        <dsp:cNvPr id="0" name=""/>
        <dsp:cNvSpPr/>
      </dsp:nvSpPr>
      <dsp:spPr>
        <a:xfrm>
          <a:off x="398975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Wartezeiten beim Bäcker</a:t>
          </a:r>
          <a:endParaRPr lang="en-US" sz="1700" kern="1200"/>
        </a:p>
      </dsp:txBody>
      <dsp:txXfrm>
        <a:off x="398975" y="2247072"/>
        <a:ext cx="2059980" cy="720000"/>
      </dsp:txXfrm>
    </dsp:sp>
    <dsp:sp modelId="{AD0A9A01-9D98-4B8B-8BA1-177C8FC25EC9}">
      <dsp:nvSpPr>
        <dsp:cNvPr id="0" name=""/>
        <dsp:cNvSpPr/>
      </dsp:nvSpPr>
      <dsp:spPr>
        <a:xfrm>
          <a:off x="3221147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A1F7A-4006-451E-8AD5-BB27884BE4D9}">
      <dsp:nvSpPr>
        <dsp:cNvPr id="0" name=""/>
        <dsp:cNvSpPr/>
      </dsp:nvSpPr>
      <dsp:spPr>
        <a:xfrm>
          <a:off x="3488945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207FA-C7E1-40C9-8903-6FFE05B7B284}">
      <dsp:nvSpPr>
        <dsp:cNvPr id="0" name=""/>
        <dsp:cNvSpPr/>
      </dsp:nvSpPr>
      <dsp:spPr>
        <a:xfrm>
          <a:off x="2819451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Bäcker ist an einem Ort gefangen</a:t>
          </a:r>
          <a:endParaRPr lang="en-US" sz="1700" kern="1200"/>
        </a:p>
      </dsp:txBody>
      <dsp:txXfrm>
        <a:off x="2819451" y="2247072"/>
        <a:ext cx="2059980" cy="720000"/>
      </dsp:txXfrm>
    </dsp:sp>
    <dsp:sp modelId="{D63B9A04-6947-4343-89AA-48F3782F4440}">
      <dsp:nvSpPr>
        <dsp:cNvPr id="0" name=""/>
        <dsp:cNvSpPr/>
      </dsp:nvSpPr>
      <dsp:spPr>
        <a:xfrm>
          <a:off x="5641624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76F09-231F-4A33-9F77-2BFDBA7C28DE}">
      <dsp:nvSpPr>
        <dsp:cNvPr id="0" name=""/>
        <dsp:cNvSpPr/>
      </dsp:nvSpPr>
      <dsp:spPr>
        <a:xfrm>
          <a:off x="5909421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2FF76-D825-4471-9949-7F3EF208BEF2}">
      <dsp:nvSpPr>
        <dsp:cNvPr id="0" name=""/>
        <dsp:cNvSpPr/>
      </dsp:nvSpPr>
      <dsp:spPr>
        <a:xfrm>
          <a:off x="5239928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Bis man was hat ist es kalt</a:t>
          </a:r>
          <a:endParaRPr lang="en-US" sz="1700" kern="1200"/>
        </a:p>
      </dsp:txBody>
      <dsp:txXfrm>
        <a:off x="5239928" y="2247072"/>
        <a:ext cx="2059980" cy="720000"/>
      </dsp:txXfrm>
    </dsp:sp>
    <dsp:sp modelId="{795E15D8-5647-4FC1-B1D9-01EE16899100}">
      <dsp:nvSpPr>
        <dsp:cNvPr id="0" name=""/>
        <dsp:cNvSpPr/>
      </dsp:nvSpPr>
      <dsp:spPr>
        <a:xfrm>
          <a:off x="8062100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D8CA3-CF87-469B-83CC-F14A496FA083}">
      <dsp:nvSpPr>
        <dsp:cNvPr id="0" name=""/>
        <dsp:cNvSpPr/>
      </dsp:nvSpPr>
      <dsp:spPr>
        <a:xfrm>
          <a:off x="832989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CB210-A4F2-444D-9FDB-D662959B8301}">
      <dsp:nvSpPr>
        <dsp:cNvPr id="0" name=""/>
        <dsp:cNvSpPr/>
      </dsp:nvSpPr>
      <dsp:spPr>
        <a:xfrm>
          <a:off x="7660404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Oft noch mit Bargeld</a:t>
          </a:r>
          <a:endParaRPr lang="en-US" sz="1700" kern="1200"/>
        </a:p>
      </dsp:txBody>
      <dsp:txXfrm>
        <a:off x="7660404" y="2247072"/>
        <a:ext cx="205998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655C6-3CE6-48E4-BC5D-46F880C1E08A}">
      <dsp:nvSpPr>
        <dsp:cNvPr id="0" name=""/>
        <dsp:cNvSpPr/>
      </dsp:nvSpPr>
      <dsp:spPr>
        <a:xfrm>
          <a:off x="562927" y="5365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0EBEC-DB2D-445A-863D-C977AAA30035}">
      <dsp:nvSpPr>
        <dsp:cNvPr id="0" name=""/>
        <dsp:cNvSpPr/>
      </dsp:nvSpPr>
      <dsp:spPr>
        <a:xfrm>
          <a:off x="871091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B3808-2A27-49A3-9D3F-83809F7A6666}">
      <dsp:nvSpPr>
        <dsp:cNvPr id="0" name=""/>
        <dsp:cNvSpPr/>
      </dsp:nvSpPr>
      <dsp:spPr>
        <a:xfrm>
          <a:off x="100682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Digitaler Backwarenautomat</a:t>
          </a:r>
          <a:endParaRPr lang="en-US" sz="1800" kern="1200"/>
        </a:p>
      </dsp:txBody>
      <dsp:txXfrm>
        <a:off x="100682" y="2432898"/>
        <a:ext cx="2370489" cy="720000"/>
      </dsp:txXfrm>
    </dsp:sp>
    <dsp:sp modelId="{6EECAF31-3C4D-459E-9C9B-A65CDA670FAD}">
      <dsp:nvSpPr>
        <dsp:cNvPr id="0" name=""/>
        <dsp:cNvSpPr/>
      </dsp:nvSpPr>
      <dsp:spPr>
        <a:xfrm>
          <a:off x="3348252" y="5365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591E0-C936-4FB2-A56C-CDA091F25FE3}">
      <dsp:nvSpPr>
        <dsp:cNvPr id="0" name=""/>
        <dsp:cNvSpPr/>
      </dsp:nvSpPr>
      <dsp:spPr>
        <a:xfrm>
          <a:off x="3656416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2D3FB-F4C4-4119-A617-EFA830258883}">
      <dsp:nvSpPr>
        <dsp:cNvPr id="0" name=""/>
        <dsp:cNvSpPr/>
      </dsp:nvSpPr>
      <dsp:spPr>
        <a:xfrm>
          <a:off x="2886007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Einfache Benutzung</a:t>
          </a:r>
          <a:endParaRPr lang="en-US" sz="1800" kern="1200"/>
        </a:p>
      </dsp:txBody>
      <dsp:txXfrm>
        <a:off x="2886007" y="2432898"/>
        <a:ext cx="2370489" cy="720000"/>
      </dsp:txXfrm>
    </dsp:sp>
    <dsp:sp modelId="{0C4582F7-DBDC-4ABD-A6BB-58588032B6CD}">
      <dsp:nvSpPr>
        <dsp:cNvPr id="0" name=""/>
        <dsp:cNvSpPr/>
      </dsp:nvSpPr>
      <dsp:spPr>
        <a:xfrm>
          <a:off x="6133577" y="5365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69689-B75B-457A-9E1E-948A963634AD}">
      <dsp:nvSpPr>
        <dsp:cNvPr id="0" name=""/>
        <dsp:cNvSpPr/>
      </dsp:nvSpPr>
      <dsp:spPr>
        <a:xfrm>
          <a:off x="6441741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52AB5-1D58-4471-BEEC-BD1287E0DE52}">
      <dsp:nvSpPr>
        <dsp:cNvPr id="0" name=""/>
        <dsp:cNvSpPr/>
      </dsp:nvSpPr>
      <dsp:spPr>
        <a:xfrm>
          <a:off x="5671332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Einfache Installation </a:t>
          </a:r>
          <a:endParaRPr lang="en-US" sz="1800" kern="1200"/>
        </a:p>
      </dsp:txBody>
      <dsp:txXfrm>
        <a:off x="5671332" y="2432898"/>
        <a:ext cx="2370489" cy="720000"/>
      </dsp:txXfrm>
    </dsp:sp>
    <dsp:sp modelId="{1D8DFDF0-556D-4719-A76C-08E9DDBE615E}">
      <dsp:nvSpPr>
        <dsp:cNvPr id="0" name=""/>
        <dsp:cNvSpPr/>
      </dsp:nvSpPr>
      <dsp:spPr>
        <a:xfrm>
          <a:off x="8918902" y="536506"/>
          <a:ext cx="1445998" cy="1445998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C8551D-506A-4F40-AA7E-4573355E8D4C}">
      <dsp:nvSpPr>
        <dsp:cNvPr id="0" name=""/>
        <dsp:cNvSpPr/>
      </dsp:nvSpPr>
      <dsp:spPr>
        <a:xfrm>
          <a:off x="9227066" y="8446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66D38-9919-4974-9C32-9EB5D2DD6E3E}">
      <dsp:nvSpPr>
        <dsp:cNvPr id="0" name=""/>
        <dsp:cNvSpPr/>
      </dsp:nvSpPr>
      <dsp:spPr>
        <a:xfrm>
          <a:off x="8456657" y="24328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800" kern="1200"/>
            <a:t>Schneller und leckerer Prozess</a:t>
          </a:r>
          <a:endParaRPr lang="en-US" sz="1800" kern="1200"/>
        </a:p>
      </dsp:txBody>
      <dsp:txXfrm>
        <a:off x="8456657" y="2432898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E1257-B18D-4C5C-8AD2-07E16A93BDBA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E9684-DE72-439C-8045-69A676313664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1960D-8F14-4F18-9973-9AB7685B34C2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 schule und Universitäten</a:t>
          </a:r>
          <a:endParaRPr lang="en-US" sz="2200" kern="1200"/>
        </a:p>
      </dsp:txBody>
      <dsp:txXfrm>
        <a:off x="1057183" y="1805"/>
        <a:ext cx="9458416" cy="915310"/>
      </dsp:txXfrm>
    </dsp:sp>
    <dsp:sp modelId="{91347A3A-BDB8-4F38-8E67-7247D089E377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E46CA-4FAC-469F-9BDF-D1E948AC8F98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43B50-786D-44F4-B074-26964687AFC8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 Betrieben</a:t>
          </a:r>
          <a:endParaRPr lang="en-US" sz="2200" kern="1200"/>
        </a:p>
      </dsp:txBody>
      <dsp:txXfrm>
        <a:off x="1057183" y="1145944"/>
        <a:ext cx="9458416" cy="915310"/>
      </dsp:txXfrm>
    </dsp:sp>
    <dsp:sp modelId="{7D827D0F-B32E-4B8D-9220-8CA9F588F516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3BC18-BFC4-45B5-ACE6-35DD02D02FAA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99FFD-2BF5-452A-9885-ECA3294C9E9E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 der öffentlichkeit</a:t>
          </a:r>
          <a:endParaRPr lang="en-US" sz="2200" kern="1200"/>
        </a:p>
      </dsp:txBody>
      <dsp:txXfrm>
        <a:off x="1057183" y="2290082"/>
        <a:ext cx="9458416" cy="915310"/>
      </dsp:txXfrm>
    </dsp:sp>
    <dsp:sp modelId="{685DCDA2-677A-4FB7-95F0-9AA825DA89B6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BEEC2-8249-423B-8231-2818C6CE53D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A42DB-B093-4278-8F66-DAB1375A5ADB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 Städten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FB95A-F04A-489E-A5B5-BE0D81EC8540}" type="datetimeFigureOut">
              <a:rPr lang="de-DE" smtClean="0"/>
              <a:t>13.02.2026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2D147-98CA-4423-A0FB-9B2A76CBF21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00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9BF2EC-66BC-5ED8-0C97-0F98AAE9D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D32EBC-DE23-554B-9B57-CB782EB0F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6A5114-660E-5128-FDF5-DF256F6A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F4B2-BC86-46B8-873C-F5D4B6F2F610}" type="datetime1">
              <a:rPr lang="de-DE" smtClean="0"/>
              <a:t>13.02.2026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CD2139-219B-85A1-E90E-EE079FE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2738DA-5B70-73E2-CCD3-D81597D4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484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1741D-1963-F607-F233-E9AA3194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480DB2-E39A-FEE8-8C41-966126551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ACCCDA-FB5F-0437-C4A8-97EF9BF6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7584-0A25-4C45-8F04-E945C1C4D84C}" type="datetime1">
              <a:rPr lang="de-DE" smtClean="0"/>
              <a:t>13.02.2026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1B636E-39C1-BC98-2899-0078140F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F675D8-F9D8-78D8-1DB3-6838394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84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89AC04-1E2E-0B83-2274-D46FB20AF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FA79E1-1D0D-C414-92F9-AAE94F46A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A0E6D4-0BAD-EBCD-0478-3D2FB336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131E-2C2A-464D-805B-82BDEA89E069}" type="datetime1">
              <a:rPr lang="de-DE" smtClean="0"/>
              <a:t>13.02.2026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B467AE-ACAC-1E1D-94C2-11DE7D3E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6073F9-9D67-05A4-6E86-2DF4D658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3763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960E4-97B7-6F13-5A9E-ADD9FC25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D9ABB1-50C3-8832-4F41-D3A9B3A26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7BF7D1-35CC-A890-3D41-94FF4666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97647-F7E1-4327-8CA3-D2F8DDD4F1B5}" type="datetime1">
              <a:rPr lang="de-DE" smtClean="0"/>
              <a:t>13.02.2026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1269DB-333F-9606-146F-B5CAE67DF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E6A83-4FEC-2741-5FDD-4D0D5A9B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16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0057D-C6E5-B201-0FA7-5BEB2780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F23C19-6792-39D5-EA98-92CC0D46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35359C-F7B0-4D16-AF4F-A35C5ABB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3480-F616-4368-A75D-CE4A5A95101F}" type="datetime1">
              <a:rPr lang="de-DE" smtClean="0"/>
              <a:t>13.02.2026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9985D4-ECB8-0FD1-CFD1-AE1BD853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A11932-76CC-2A5E-1B0D-2E789472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48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69059-DD67-2B44-A4A2-192CEEBC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67678D-A496-EF6D-8985-B18D6B1F0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D85EFB-22CF-AD6F-C96F-5E303FC87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9137E5-88C8-218E-3852-A65C1692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F3B80-6D5E-4AC5-A00D-5B0778874BBE}" type="datetime1">
              <a:rPr lang="de-DE" smtClean="0"/>
              <a:t>13.02.2026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481E2-84E5-BC81-B480-9FA2FBE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5AA978-148A-BFDE-B40D-3B407DBE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60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118CE-4DE9-F188-63D0-06CDA703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2BDA2B-E84A-87A9-753F-9E8B5F76C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72E551-FC6E-BF79-1B33-1F4C7B43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42E018-FAF9-A14B-CA73-487884C827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2663DE-C80D-2978-BF86-CC497EFA9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6541EB-749E-83FC-6530-7AABB3EF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1B82-8C63-4E1A-A909-C52DDA5575EF}" type="datetime1">
              <a:rPr lang="de-DE" smtClean="0"/>
              <a:t>13.02.2026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C82FBE-A3DE-2C40-D32D-862A90AC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2094C33-0708-9D8B-7C9F-B794A22E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08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5F22D-F58A-4BA4-312F-6814C73B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8428A-97B4-B9ED-5750-1A327F26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0138-7903-4489-A6A9-7E47EDADD0B6}" type="datetime1">
              <a:rPr lang="de-DE" smtClean="0"/>
              <a:t>13.02.2026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1521CA3-7026-8A52-85FF-BE8F4CCD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C0178B-D5BC-116E-94E0-43C543613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01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E61C89-3C69-B8FE-B60C-BEBD2BF4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DA95-A8CC-4E7B-B80D-CE3BBED7E0D1}" type="datetime1">
              <a:rPr lang="de-DE" smtClean="0"/>
              <a:t>13.02.2026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F2E3B0-5781-A594-67F3-E45D47D9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8F48C6-F172-242D-0444-36524862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73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8FF75-8B8D-9D03-1AA3-FDED9975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138B0F-3E91-6DB9-E337-18B4AB441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FE65EA-0798-F7EE-8483-FF1DE59A5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A4F1E1-0FE6-0B5F-9A61-17299A2F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7D6A-B1FA-4DEC-ACE2-E3BDA8E64F25}" type="datetime1">
              <a:rPr lang="de-DE" smtClean="0"/>
              <a:t>13.02.2026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89FD3C-8133-2605-4F06-842D1E4D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D2F58B-A7A8-CEA1-71D6-56DBDCF35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66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6FBF0D-1FD0-DFC4-A20E-817F8BF7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40A3408-583A-D6E4-878A-4BF00FAE3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F33068-8C73-3999-ADB2-0DBDE31E7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F004F5D-3527-B429-F6CF-F1A7FB40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92AA-332B-4DDB-B975-35FF01A6B597}" type="datetime1">
              <a:rPr lang="de-DE" smtClean="0"/>
              <a:t>13.02.2026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A0DC03-3017-3C89-7917-83CDC48A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20ADDB-7CC6-5332-540B-D6FDDD3A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5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831ED7-36F9-ADB4-E6EB-0F95C913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EB405B-9AD0-F82D-130F-C3AA17F16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DC666-283E-8299-8EDA-88A069AEE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E042B1-584B-46F9-AB46-D33F94437EFA}" type="datetime1">
              <a:rPr lang="de-DE" smtClean="0"/>
              <a:t>13.02.2026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F2A4B6-913E-668B-8A39-1CD8FC6AD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Oliver,Beria,Mert,Nico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56776-7071-3325-4077-0BFEABB97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63566-44A7-45DD-87AB-613AB89512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17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FC8FF-FB72-C3B2-EEC8-199FA71FD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de-DE" sz="5400"/>
              <a:t>Mampf O‘ Mat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CFDD7B-96F8-C3BA-B65F-F944934CD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de-DE"/>
              <a:t>Die nächste Generation des Bestellens.</a:t>
            </a:r>
          </a:p>
        </p:txBody>
      </p:sp>
      <p:sp>
        <p:nvSpPr>
          <p:cNvPr id="3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EE168E-D05D-68C3-1FA2-7FCEBB2B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A52282-7DA6-2309-7456-7ECA712C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278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Oliver,Beria,Mert,Nico</a:t>
            </a:r>
          </a:p>
        </p:txBody>
      </p:sp>
    </p:spTree>
    <p:extLst>
      <p:ext uri="{BB962C8B-B14F-4D97-AF65-F5344CB8AC3E}">
        <p14:creationId xmlns:p14="http://schemas.microsoft.com/office/powerpoint/2010/main" val="37471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A4C78-71AE-710E-89D8-50A9C0B0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de-DE" sz="4000">
                <a:solidFill>
                  <a:schemeClr val="tx2"/>
                </a:solidFill>
              </a:rPr>
              <a:t>Wo haben wir Probleme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D9119D-EFF9-7996-D026-3CAEA21D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Oliver,Beria,Mert,Nico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E6B32354-2DB6-3FFB-291C-21FD24942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566091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104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977464-FE11-5200-207B-A28E4392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Unsere Lösung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1ADEEF4-F368-76F3-C67A-750B96BBA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B6A0E0-A5F4-8FC5-78A2-6E335126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Oliver,Beria,Mert,Nico</a:t>
            </a:r>
          </a:p>
        </p:txBody>
      </p:sp>
    </p:spTree>
    <p:extLst>
      <p:ext uri="{BB962C8B-B14F-4D97-AF65-F5344CB8AC3E}">
        <p14:creationId xmlns:p14="http://schemas.microsoft.com/office/powerpoint/2010/main" val="244053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BFDCE8-308D-412D-3B98-17B9AD75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Software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8EE4B2-A9FC-E612-09E8-0B32E204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</a:rPr>
              <a:t>Oliver,Beria,Mert,Nico</a:t>
            </a:r>
          </a:p>
        </p:txBody>
      </p:sp>
      <p:graphicFrame>
        <p:nvGraphicFramePr>
          <p:cNvPr id="6" name="Inhaltsplatzhalter 2">
            <a:extLst>
              <a:ext uri="{FF2B5EF4-FFF2-40B4-BE49-F238E27FC236}">
                <a16:creationId xmlns:a16="http://schemas.microsoft.com/office/drawing/2014/main" id="{70A65D47-EB09-E2B0-FF14-3847A4B16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18783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678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59842-8960-9780-C9D4-9F2E4350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Aber wo?</a:t>
            </a:r>
            <a:endParaRPr lang="de-DE" dirty="0"/>
          </a:p>
        </p:txBody>
      </p:sp>
      <p:graphicFrame>
        <p:nvGraphicFramePr>
          <p:cNvPr id="14" name="Inhaltsplatzhalter 2">
            <a:extLst>
              <a:ext uri="{FF2B5EF4-FFF2-40B4-BE49-F238E27FC236}">
                <a16:creationId xmlns:a16="http://schemas.microsoft.com/office/drawing/2014/main" id="{99C63A8B-CEC8-5C28-5487-D2D2613512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FE682A-45AF-748D-6FCE-26C3DA026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Oliver,Beria,Mert,Nico</a:t>
            </a:r>
          </a:p>
        </p:txBody>
      </p:sp>
    </p:spTree>
    <p:extLst>
      <p:ext uri="{BB962C8B-B14F-4D97-AF65-F5344CB8AC3E}">
        <p14:creationId xmlns:p14="http://schemas.microsoft.com/office/powerpoint/2010/main" val="44571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E4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D8578D-191F-89D3-FDA3-654BDA31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das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vorstellen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1FBA929-8125-DF31-EDC1-C131E67EC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028244"/>
            <a:ext cx="7188199" cy="4798122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DFB857-7125-EA72-6B23-6D07D7D3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Oliver,Beria,Mert,Nico</a:t>
            </a:r>
          </a:p>
        </p:txBody>
      </p:sp>
    </p:spTree>
    <p:extLst>
      <p:ext uri="{BB962C8B-B14F-4D97-AF65-F5344CB8AC3E}">
        <p14:creationId xmlns:p14="http://schemas.microsoft.com/office/powerpoint/2010/main" val="139278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8B438-C1AF-BAB4-165B-9066FBD1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just show it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F1B011A-6D8C-FF6E-8B79-92ECB004B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D73C77-FD5B-E459-B540-6AA99FCB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Oliver,Beria,Mert,Nico</a:t>
            </a:r>
          </a:p>
        </p:txBody>
      </p:sp>
    </p:spTree>
    <p:extLst>
      <p:ext uri="{BB962C8B-B14F-4D97-AF65-F5344CB8AC3E}">
        <p14:creationId xmlns:p14="http://schemas.microsoft.com/office/powerpoint/2010/main" val="255046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Breitbild</PresentationFormat>
  <Paragraphs>27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Mampf O‘ Mat</vt:lpstr>
      <vt:lpstr>Wo haben wir Probleme</vt:lpstr>
      <vt:lpstr>Unsere Lösung</vt:lpstr>
      <vt:lpstr>Software</vt:lpstr>
      <vt:lpstr>Aber wo?</vt:lpstr>
      <vt:lpstr>Wie wir uns das vorstellen!</vt:lpstr>
      <vt:lpstr> just show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 Lengfeld</dc:creator>
  <cp:lastModifiedBy>Nico Lengfeld</cp:lastModifiedBy>
  <cp:revision>1</cp:revision>
  <dcterms:created xsi:type="dcterms:W3CDTF">2026-02-13T07:46:53Z</dcterms:created>
  <dcterms:modified xsi:type="dcterms:W3CDTF">2026-02-13T10:12:39Z</dcterms:modified>
</cp:coreProperties>
</file>